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Lst>
  <p:sldSz cy="5143500" cx="9144000"/>
  <p:notesSz cx="6858000" cy="9144000"/>
  <p:embeddedFontLst>
    <p:embeddedFont>
      <p:font typeface="Playfair Display"/>
      <p:regular r:id="rId39"/>
      <p:bold r:id="rId40"/>
      <p:italic r:id="rId41"/>
      <p:boldItalic r:id="rId42"/>
    </p:embeddedFont>
    <p:embeddedFont>
      <p:font typeface="Lato"/>
      <p:regular r:id="rId43"/>
      <p:bold r:id="rId44"/>
      <p:italic r:id="rId45"/>
      <p:boldItalic r:id="rId4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7F3E2E57-E3F8-4413-8B44-8BF3A02015B0}">
  <a:tblStyle styleId="{7F3E2E57-E3F8-4413-8B44-8BF3A02015B0}"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09E7EDEB-872F-44F0-8835-AB49D7DDBCF6}" styleName="Table_1">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PlayfairDisplay-bold.fntdata"/><Relationship Id="rId20" Type="http://schemas.openxmlformats.org/officeDocument/2006/relationships/slide" Target="slides/slide14.xml"/><Relationship Id="rId42" Type="http://schemas.openxmlformats.org/officeDocument/2006/relationships/font" Target="fonts/PlayfairDisplay-boldItalic.fntdata"/><Relationship Id="rId41" Type="http://schemas.openxmlformats.org/officeDocument/2006/relationships/font" Target="fonts/PlayfairDisplay-italic.fntdata"/><Relationship Id="rId22" Type="http://schemas.openxmlformats.org/officeDocument/2006/relationships/slide" Target="slides/slide16.xml"/><Relationship Id="rId44" Type="http://schemas.openxmlformats.org/officeDocument/2006/relationships/font" Target="fonts/Lato-bold.fntdata"/><Relationship Id="rId21" Type="http://schemas.openxmlformats.org/officeDocument/2006/relationships/slide" Target="slides/slide15.xml"/><Relationship Id="rId43" Type="http://schemas.openxmlformats.org/officeDocument/2006/relationships/font" Target="fonts/Lato-regular.fntdata"/><Relationship Id="rId24" Type="http://schemas.openxmlformats.org/officeDocument/2006/relationships/slide" Target="slides/slide18.xml"/><Relationship Id="rId46" Type="http://schemas.openxmlformats.org/officeDocument/2006/relationships/font" Target="fonts/Lato-boldItalic.fntdata"/><Relationship Id="rId23" Type="http://schemas.openxmlformats.org/officeDocument/2006/relationships/slide" Target="slides/slide17.xml"/><Relationship Id="rId45" Type="http://schemas.openxmlformats.org/officeDocument/2006/relationships/font" Target="fonts/Lato-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slide" Target="slides/slide31.xml"/><Relationship Id="rId14" Type="http://schemas.openxmlformats.org/officeDocument/2006/relationships/slide" Target="slides/slide8.xml"/><Relationship Id="rId36" Type="http://schemas.openxmlformats.org/officeDocument/2006/relationships/slide" Target="slides/slide30.xml"/><Relationship Id="rId17" Type="http://schemas.openxmlformats.org/officeDocument/2006/relationships/slide" Target="slides/slide11.xml"/><Relationship Id="rId39" Type="http://schemas.openxmlformats.org/officeDocument/2006/relationships/font" Target="fonts/PlayfairDisplay-regular.fntdata"/><Relationship Id="rId16" Type="http://schemas.openxmlformats.org/officeDocument/2006/relationships/slide" Target="slides/slide10.xml"/><Relationship Id="rId38" Type="http://schemas.openxmlformats.org/officeDocument/2006/relationships/slide" Target="slides/slide32.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 name="Shape 55"/>
        <p:cNvGrpSpPr/>
        <p:nvPr/>
      </p:nvGrpSpPr>
      <p:grpSpPr>
        <a:xfrm>
          <a:off x="0" y="0"/>
          <a:ext cx="0" cy="0"/>
          <a:chOff x="0" y="0"/>
          <a:chExt cx="0" cy="0"/>
        </a:xfrm>
      </p:grpSpPr>
      <p:sp>
        <p:nvSpPr>
          <p:cNvPr id="56" name="Google Shape;5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★수정된 사항 노트에 남겨주세요. ★</a:t>
            </a:r>
            <a:endParaRPr/>
          </a:p>
          <a:p>
            <a:pPr indent="0" lvl="0" marL="0" rtl="0" algn="l">
              <a:spcBef>
                <a:spcPts val="0"/>
              </a:spcBef>
              <a:spcAft>
                <a:spcPts val="0"/>
              </a:spcAft>
              <a:buNone/>
            </a:pPr>
            <a:r>
              <a:rPr lang="ko"/>
              <a:t>→ 20.03.05 김주연: 글씨 크기 변경, 테마 변경 / 시간적인 상황에 따라서 테마 변경은 하지 않으려고 합니다. 발표용 자료가 아니므로 화려한 테마는 필요하지 않을 거 같습니다. 그리고 자세한 설명이 덧붙여 주는 게 좋을 듯 합니다.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 name="Shape 119"/>
        <p:cNvGrpSpPr/>
        <p:nvPr/>
      </p:nvGrpSpPr>
      <p:grpSpPr>
        <a:xfrm>
          <a:off x="0" y="0"/>
          <a:ext cx="0" cy="0"/>
          <a:chOff x="0" y="0"/>
          <a:chExt cx="0" cy="0"/>
        </a:xfrm>
      </p:grpSpPr>
      <p:sp>
        <p:nvSpPr>
          <p:cNvPr id="120" name="Google Shape;120;g7e954e9037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7e954e9037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★수정된 사항 노트에 남겨주세요. ★</a:t>
            </a:r>
            <a:endParaRPr/>
          </a:p>
          <a:p>
            <a:pPr indent="0" lvl="0" marL="0" rtl="0" algn="l">
              <a:spcBef>
                <a:spcPts val="0"/>
              </a:spcBef>
              <a:spcAft>
                <a:spcPts val="0"/>
              </a:spcAft>
              <a:buNone/>
            </a:pPr>
            <a:r>
              <a:rPr lang="ko"/>
              <a:t>→ 20.03.03 김주연: 첫 번째 작성자</a:t>
            </a:r>
            <a:endParaRPr/>
          </a:p>
          <a:p>
            <a:pPr indent="0" lvl="0" marL="0" rtl="0" algn="l">
              <a:spcBef>
                <a:spcPts val="0"/>
              </a:spcBef>
              <a:spcAft>
                <a:spcPts val="0"/>
              </a:spcAft>
              <a:buNone/>
            </a:pPr>
            <a:r>
              <a:rPr lang="ko"/>
              <a:t>→ 20.03.05 김주연: 색상, 디자인 수정</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 name="Shape 125"/>
        <p:cNvGrpSpPr/>
        <p:nvPr/>
      </p:nvGrpSpPr>
      <p:grpSpPr>
        <a:xfrm>
          <a:off x="0" y="0"/>
          <a:ext cx="0" cy="0"/>
          <a:chOff x="0" y="0"/>
          <a:chExt cx="0" cy="0"/>
        </a:xfrm>
      </p:grpSpPr>
      <p:sp>
        <p:nvSpPr>
          <p:cNvPr id="126" name="Google Shape;126;g70ee88f570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70ee88f570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★수정된 사항 노트에 남겨주세요. ★</a:t>
            </a:r>
            <a:endParaRPr/>
          </a:p>
          <a:p>
            <a:pPr indent="0" lvl="0" marL="0" rtl="0" algn="l">
              <a:spcBef>
                <a:spcPts val="0"/>
              </a:spcBef>
              <a:spcAft>
                <a:spcPts val="0"/>
              </a:spcAft>
              <a:buNone/>
            </a:pPr>
            <a:r>
              <a:rPr lang="ko"/>
              <a:t>→ 20.03.03 김주연: 첫 번째 작성자</a:t>
            </a:r>
            <a:endParaRPr/>
          </a:p>
          <a:p>
            <a:pPr indent="0" lvl="0" marL="0" rtl="0" algn="l">
              <a:spcBef>
                <a:spcPts val="0"/>
              </a:spcBef>
              <a:spcAft>
                <a:spcPts val="0"/>
              </a:spcAft>
              <a:buNone/>
            </a:pPr>
            <a:r>
              <a:rPr lang="ko"/>
              <a:t>→ 20.03.05 김주연: 색상, 디자인 수정</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1" name="Shape 131"/>
        <p:cNvGrpSpPr/>
        <p:nvPr/>
      </p:nvGrpSpPr>
      <p:grpSpPr>
        <a:xfrm>
          <a:off x="0" y="0"/>
          <a:ext cx="0" cy="0"/>
          <a:chOff x="0" y="0"/>
          <a:chExt cx="0" cy="0"/>
        </a:xfrm>
      </p:grpSpPr>
      <p:sp>
        <p:nvSpPr>
          <p:cNvPr id="132" name="Google Shape;132;g703c209b05_0_8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703c209b05_0_8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★수정된 사항 노트에 남겨주세요. ★</a:t>
            </a:r>
            <a:endParaRPr/>
          </a:p>
          <a:p>
            <a:pPr indent="0" lvl="0" marL="0" rtl="0" algn="l">
              <a:spcBef>
                <a:spcPts val="0"/>
              </a:spcBef>
              <a:spcAft>
                <a:spcPts val="0"/>
              </a:spcAft>
              <a:buNone/>
            </a:pPr>
            <a:r>
              <a:rPr lang="ko"/>
              <a:t>→ 20.03.03 김주연: 첫 번째 작성자</a:t>
            </a:r>
            <a:endParaRPr/>
          </a:p>
          <a:p>
            <a:pPr indent="0" lvl="0" marL="0" rtl="0" algn="l">
              <a:spcBef>
                <a:spcPts val="0"/>
              </a:spcBef>
              <a:spcAft>
                <a:spcPts val="0"/>
              </a:spcAft>
              <a:buNone/>
            </a:pPr>
            <a:r>
              <a:rPr lang="ko"/>
              <a:t>→ 20.03.05 김주연: 표 색상, 디자인, 위치 변경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8" name="Shape 148"/>
        <p:cNvGrpSpPr/>
        <p:nvPr/>
      </p:nvGrpSpPr>
      <p:grpSpPr>
        <a:xfrm>
          <a:off x="0" y="0"/>
          <a:ext cx="0" cy="0"/>
          <a:chOff x="0" y="0"/>
          <a:chExt cx="0" cy="0"/>
        </a:xfrm>
      </p:grpSpPr>
      <p:sp>
        <p:nvSpPr>
          <p:cNvPr id="149" name="Google Shape;149;g7e954e9037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7e954e9037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★수정된 사항 노트에 남겨주세요. ★</a:t>
            </a:r>
            <a:endParaRPr/>
          </a:p>
          <a:p>
            <a:pPr indent="0" lvl="0" marL="0" rtl="0" algn="l">
              <a:spcBef>
                <a:spcPts val="0"/>
              </a:spcBef>
              <a:spcAft>
                <a:spcPts val="0"/>
              </a:spcAft>
              <a:buNone/>
            </a:pPr>
            <a:r>
              <a:rPr lang="ko"/>
              <a:t>→ 20.03.03 김주연: 첫 번째 작성자</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4" name="Shape 154"/>
        <p:cNvGrpSpPr/>
        <p:nvPr/>
      </p:nvGrpSpPr>
      <p:grpSpPr>
        <a:xfrm>
          <a:off x="0" y="0"/>
          <a:ext cx="0" cy="0"/>
          <a:chOff x="0" y="0"/>
          <a:chExt cx="0" cy="0"/>
        </a:xfrm>
      </p:grpSpPr>
      <p:sp>
        <p:nvSpPr>
          <p:cNvPr id="155" name="Google Shape;155;g703c209b05_0_8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703c209b05_0_8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★수정된 사항 노트에 남겨주세요. ★</a:t>
            </a:r>
            <a:endParaRPr/>
          </a:p>
          <a:p>
            <a:pPr indent="0" lvl="0" marL="0" rtl="0" algn="l">
              <a:spcBef>
                <a:spcPts val="0"/>
              </a:spcBef>
              <a:spcAft>
                <a:spcPts val="0"/>
              </a:spcAft>
              <a:buNone/>
            </a:pPr>
            <a:r>
              <a:rPr lang="ko"/>
              <a:t>→ 20.03.02 조지윤: 첫 번째 작성자, 기능 정의 표 추가</a:t>
            </a:r>
            <a:endParaRPr/>
          </a:p>
          <a:p>
            <a:pPr indent="0" lvl="0" marL="0" rtl="0" algn="l">
              <a:spcBef>
                <a:spcPts val="0"/>
              </a:spcBef>
              <a:spcAft>
                <a:spcPts val="0"/>
              </a:spcAft>
              <a:buNone/>
            </a:pPr>
            <a:r>
              <a:rPr lang="ko"/>
              <a:t>→ 20.03.03 조성빈: CCTV 기능 정의 표 추가 </a:t>
            </a:r>
            <a:endParaRPr/>
          </a:p>
          <a:p>
            <a:pPr indent="0" lvl="0" marL="0" rtl="0" algn="l">
              <a:spcBef>
                <a:spcPts val="0"/>
              </a:spcBef>
              <a:spcAft>
                <a:spcPts val="0"/>
              </a:spcAft>
              <a:buNone/>
            </a:pPr>
            <a:r>
              <a:rPr lang="ko"/>
              <a:t>→ 20.03.05 박지은: 글씨가 너무 작아서 세 페이지로 나눴습니다!</a:t>
            </a:r>
            <a:endParaRPr/>
          </a:p>
          <a:p>
            <a:pPr indent="0" lvl="0" marL="0" rtl="0" algn="l">
              <a:spcBef>
                <a:spcPts val="0"/>
              </a:spcBef>
              <a:spcAft>
                <a:spcPts val="0"/>
              </a:spcAft>
              <a:buNone/>
            </a:pPr>
            <a:r>
              <a:rPr lang="ko"/>
              <a:t>→ 20.03.05 김주연: 디자인, 색상 변경</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0" name="Shape 160"/>
        <p:cNvGrpSpPr/>
        <p:nvPr/>
      </p:nvGrpSpPr>
      <p:grpSpPr>
        <a:xfrm>
          <a:off x="0" y="0"/>
          <a:ext cx="0" cy="0"/>
          <a:chOff x="0" y="0"/>
          <a:chExt cx="0" cy="0"/>
        </a:xfrm>
      </p:grpSpPr>
      <p:sp>
        <p:nvSpPr>
          <p:cNvPr id="161" name="Google Shape;161;g70ee88f570_2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70ee88f570_2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★수정된 사항 노트에 남겨주세요. ★</a:t>
            </a:r>
            <a:endParaRPr/>
          </a:p>
          <a:p>
            <a:pPr indent="0" lvl="0" marL="0" rtl="0" algn="l">
              <a:spcBef>
                <a:spcPts val="0"/>
              </a:spcBef>
              <a:spcAft>
                <a:spcPts val="0"/>
              </a:spcAft>
              <a:buNone/>
            </a:pPr>
            <a:r>
              <a:rPr lang="ko"/>
              <a:t>→ 20.03.02 조지윤: 첫 번째 작성자, 기능 정의 표 추가</a:t>
            </a:r>
            <a:endParaRPr/>
          </a:p>
          <a:p>
            <a:pPr indent="0" lvl="0" marL="0" rtl="0" algn="l">
              <a:spcBef>
                <a:spcPts val="0"/>
              </a:spcBef>
              <a:spcAft>
                <a:spcPts val="0"/>
              </a:spcAft>
              <a:buNone/>
            </a:pPr>
            <a:r>
              <a:rPr lang="ko"/>
              <a:t>→ 20.03.03 조성빈: CCTV 기능 정의 표 추가 </a:t>
            </a:r>
            <a:endParaRPr/>
          </a:p>
          <a:p>
            <a:pPr indent="0" lvl="0" marL="0" rtl="0" algn="l">
              <a:spcBef>
                <a:spcPts val="0"/>
              </a:spcBef>
              <a:spcAft>
                <a:spcPts val="0"/>
              </a:spcAft>
              <a:buNone/>
            </a:pPr>
            <a:r>
              <a:rPr lang="ko"/>
              <a:t>→ 20.03.05 박지은: 글씨가 너무 작아서 세 페이지로 나눴습니다!</a:t>
            </a:r>
            <a:endParaRPr/>
          </a:p>
          <a:p>
            <a:pPr indent="0" lvl="0" marL="0" rtl="0" algn="l">
              <a:spcBef>
                <a:spcPts val="0"/>
              </a:spcBef>
              <a:spcAft>
                <a:spcPts val="0"/>
              </a:spcAft>
              <a:buNone/>
            </a:pPr>
            <a:r>
              <a:rPr lang="ko"/>
              <a:t>→ 20.03.05 김주연: 디자인, 색상 변경</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6" name="Shape 166"/>
        <p:cNvGrpSpPr/>
        <p:nvPr/>
      </p:nvGrpSpPr>
      <p:grpSpPr>
        <a:xfrm>
          <a:off x="0" y="0"/>
          <a:ext cx="0" cy="0"/>
          <a:chOff x="0" y="0"/>
          <a:chExt cx="0" cy="0"/>
        </a:xfrm>
      </p:grpSpPr>
      <p:sp>
        <p:nvSpPr>
          <p:cNvPr id="167" name="Google Shape;167;g70ee88f570_2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70ee88f570_2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★수정된 사항 노트에 남겨주세요. ★</a:t>
            </a:r>
            <a:endParaRPr/>
          </a:p>
          <a:p>
            <a:pPr indent="0" lvl="0" marL="0" rtl="0" algn="l">
              <a:spcBef>
                <a:spcPts val="0"/>
              </a:spcBef>
              <a:spcAft>
                <a:spcPts val="0"/>
              </a:spcAft>
              <a:buNone/>
            </a:pPr>
            <a:r>
              <a:rPr lang="ko"/>
              <a:t>→ 20.03.02 조지윤: 첫 번째 작성자, 기능 정의 표 추가</a:t>
            </a:r>
            <a:endParaRPr/>
          </a:p>
          <a:p>
            <a:pPr indent="0" lvl="0" marL="0" rtl="0" algn="l">
              <a:spcBef>
                <a:spcPts val="0"/>
              </a:spcBef>
              <a:spcAft>
                <a:spcPts val="0"/>
              </a:spcAft>
              <a:buNone/>
            </a:pPr>
            <a:r>
              <a:rPr lang="ko"/>
              <a:t>→ 20.03.05 박지은: 글씨가 너무 작아서 세 페이지로 나눴습니다!</a:t>
            </a:r>
            <a:endParaRPr/>
          </a:p>
          <a:p>
            <a:pPr indent="0" lvl="0" marL="0" rtl="0" algn="l">
              <a:spcBef>
                <a:spcPts val="0"/>
              </a:spcBef>
              <a:spcAft>
                <a:spcPts val="0"/>
              </a:spcAft>
              <a:buNone/>
            </a:pPr>
            <a:r>
              <a:rPr lang="ko"/>
              <a:t>→ 20.03.05 김주연: 디자인, 색상 변경</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2" name="Shape 172"/>
        <p:cNvGrpSpPr/>
        <p:nvPr/>
      </p:nvGrpSpPr>
      <p:grpSpPr>
        <a:xfrm>
          <a:off x="0" y="0"/>
          <a:ext cx="0" cy="0"/>
          <a:chOff x="0" y="0"/>
          <a:chExt cx="0" cy="0"/>
        </a:xfrm>
      </p:grpSpPr>
      <p:sp>
        <p:nvSpPr>
          <p:cNvPr id="173" name="Google Shape;173;g703c209b05_0_9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703c209b05_0_9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★수정된 사항 노트에 남겨주세요. ★</a:t>
            </a:r>
            <a:endParaRPr/>
          </a:p>
          <a:p>
            <a:pPr indent="0" lvl="0" marL="0" rtl="0" algn="l">
              <a:spcBef>
                <a:spcPts val="0"/>
              </a:spcBef>
              <a:spcAft>
                <a:spcPts val="0"/>
              </a:spcAft>
              <a:buNone/>
            </a:pPr>
            <a:r>
              <a:rPr lang="ko"/>
              <a:t>→ 20.03.02 조성빈: 9번시트(8.Project Function Diagram)-CCTV기능흐름도 추가</a:t>
            </a:r>
            <a:endParaRPr/>
          </a:p>
          <a:p>
            <a:pPr indent="0" lvl="0" marL="0" rtl="0" algn="l">
              <a:spcBef>
                <a:spcPts val="0"/>
              </a:spcBef>
              <a:spcAft>
                <a:spcPts val="0"/>
              </a:spcAft>
              <a:buNone/>
            </a:pPr>
            <a:r>
              <a:rPr lang="ko"/>
              <a:t> → 흐름도 참고 해서 전체적으로 수정했습니다. 감사합니다.</a:t>
            </a:r>
            <a:endParaRPr/>
          </a:p>
          <a:p>
            <a:pPr indent="0" lvl="0" marL="0" rtl="0" algn="l">
              <a:spcBef>
                <a:spcPts val="0"/>
              </a:spcBef>
              <a:spcAft>
                <a:spcPts val="0"/>
              </a:spcAft>
              <a:buNone/>
            </a:pPr>
            <a:r>
              <a:rPr lang="ko"/>
              <a:t>→ 20.03.02 조지윤:  음성 인식 function diagram 추가 </a:t>
            </a:r>
            <a:endParaRPr/>
          </a:p>
          <a:p>
            <a:pPr indent="0" lvl="0" marL="0" rtl="0" algn="l">
              <a:spcBef>
                <a:spcPts val="0"/>
              </a:spcBef>
              <a:spcAft>
                <a:spcPts val="0"/>
              </a:spcAft>
              <a:buNone/>
            </a:pPr>
            <a:r>
              <a:rPr lang="ko"/>
              <a:t>→ 흐름도 참고 해서 전체적으로 수정했습니다. 감사합니다.</a:t>
            </a:r>
            <a:endParaRPr/>
          </a:p>
          <a:p>
            <a:pPr indent="0" lvl="0" marL="0" rtl="0" algn="l">
              <a:spcBef>
                <a:spcPts val="0"/>
              </a:spcBef>
              <a:spcAft>
                <a:spcPts val="0"/>
              </a:spcAft>
              <a:buNone/>
            </a:pPr>
            <a:r>
              <a:rPr lang="ko"/>
              <a:t>→ 20.03.03 김주연: 전체 수정</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8" name="Shape 178"/>
        <p:cNvGrpSpPr/>
        <p:nvPr/>
      </p:nvGrpSpPr>
      <p:grpSpPr>
        <a:xfrm>
          <a:off x="0" y="0"/>
          <a:ext cx="0" cy="0"/>
          <a:chOff x="0" y="0"/>
          <a:chExt cx="0" cy="0"/>
        </a:xfrm>
      </p:grpSpPr>
      <p:sp>
        <p:nvSpPr>
          <p:cNvPr id="179" name="Google Shape;179;g704d712c85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704d712c85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★수정된 사항 노트에 남겨주세요. ★</a:t>
            </a:r>
            <a:endParaRPr/>
          </a:p>
          <a:p>
            <a:pPr indent="0" lvl="0" marL="0" rtl="0" algn="l">
              <a:spcBef>
                <a:spcPts val="0"/>
              </a:spcBef>
              <a:spcAft>
                <a:spcPts val="0"/>
              </a:spcAft>
              <a:buNone/>
            </a:pPr>
            <a:r>
              <a:rPr lang="ko"/>
              <a:t>→ 20.03.03 김주연: 첫 번째 작성자</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4" name="Shape 184"/>
        <p:cNvGrpSpPr/>
        <p:nvPr/>
      </p:nvGrpSpPr>
      <p:grpSpPr>
        <a:xfrm>
          <a:off x="0" y="0"/>
          <a:ext cx="0" cy="0"/>
          <a:chOff x="0" y="0"/>
          <a:chExt cx="0" cy="0"/>
        </a:xfrm>
      </p:grpSpPr>
      <p:sp>
        <p:nvSpPr>
          <p:cNvPr id="185" name="Google Shape;185;g704d712c85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704d712c85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★수정된 사항 노트에 남겨주세요. ★</a:t>
            </a:r>
            <a:endParaRPr/>
          </a:p>
          <a:p>
            <a:pPr indent="0" lvl="0" marL="0" rtl="0" algn="l">
              <a:spcBef>
                <a:spcPts val="0"/>
              </a:spcBef>
              <a:spcAft>
                <a:spcPts val="0"/>
              </a:spcAft>
              <a:buNone/>
            </a:pPr>
            <a:r>
              <a:rPr lang="ko"/>
              <a:t>→ 20.03.03 김주연: 첫 번째 작성자</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 name="Shape 61"/>
        <p:cNvGrpSpPr/>
        <p:nvPr/>
      </p:nvGrpSpPr>
      <p:grpSpPr>
        <a:xfrm>
          <a:off x="0" y="0"/>
          <a:ext cx="0" cy="0"/>
          <a:chOff x="0" y="0"/>
          <a:chExt cx="0" cy="0"/>
        </a:xfrm>
      </p:grpSpPr>
      <p:sp>
        <p:nvSpPr>
          <p:cNvPr id="62" name="Google Shape;62;g70e8653b9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70e8653b9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★수정된 사항 노트에 남겨주세요. ★</a:t>
            </a:r>
            <a:endParaRPr/>
          </a:p>
          <a:p>
            <a:pPr indent="0" lvl="0" marL="0" rtl="0" algn="l">
              <a:spcBef>
                <a:spcPts val="0"/>
              </a:spcBef>
              <a:spcAft>
                <a:spcPts val="0"/>
              </a:spcAft>
              <a:buNone/>
            </a:pPr>
            <a:r>
              <a:rPr lang="ko"/>
              <a:t>→ </a:t>
            </a:r>
            <a:r>
              <a:rPr lang="ko"/>
              <a:t>20.03.04 박지은: 첫번째 작성자, 전체 글 작성</a:t>
            </a:r>
            <a:endParaRPr/>
          </a:p>
          <a:p>
            <a:pPr indent="0" lvl="0" marL="0" rtl="0" algn="l">
              <a:spcBef>
                <a:spcPts val="0"/>
              </a:spcBef>
              <a:spcAft>
                <a:spcPts val="0"/>
              </a:spcAft>
              <a:buNone/>
            </a:pPr>
            <a:r>
              <a:rPr lang="ko"/>
              <a:t>→ 20.03.05 김주연: 수정하겠습니다.</a:t>
            </a:r>
            <a:endParaRPr/>
          </a:p>
          <a:p>
            <a:pPr indent="0" lvl="0" marL="0" rtl="0" algn="l">
              <a:spcBef>
                <a:spcPts val="0"/>
              </a:spcBef>
              <a:spcAft>
                <a:spcPts val="0"/>
              </a:spcAft>
              <a:buNone/>
            </a:pPr>
            <a:r>
              <a:rPr lang="ko"/>
              <a:t>→ 진짜 깔끔하게 수정해주셔서 감사해요.. 가독성 정말 좋아요!!</a:t>
            </a:r>
            <a:endParaRPr/>
          </a:p>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0" name="Shape 190"/>
        <p:cNvGrpSpPr/>
        <p:nvPr/>
      </p:nvGrpSpPr>
      <p:grpSpPr>
        <a:xfrm>
          <a:off x="0" y="0"/>
          <a:ext cx="0" cy="0"/>
          <a:chOff x="0" y="0"/>
          <a:chExt cx="0" cy="0"/>
        </a:xfrm>
      </p:grpSpPr>
      <p:sp>
        <p:nvSpPr>
          <p:cNvPr id="191" name="Google Shape;191;g7e954e9037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7e954e9037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★수정된 사항 노트에 남겨주세요. ★</a:t>
            </a:r>
            <a:endParaRPr/>
          </a:p>
          <a:p>
            <a:pPr indent="0" lvl="0" marL="0" rtl="0" algn="l">
              <a:spcBef>
                <a:spcPts val="0"/>
              </a:spcBef>
              <a:spcAft>
                <a:spcPts val="0"/>
              </a:spcAft>
              <a:buNone/>
            </a:pPr>
            <a:r>
              <a:rPr lang="ko"/>
              <a:t>→ 20.03.03 김주연: 첫 번째 작성자</a:t>
            </a:r>
            <a:endParaRPr/>
          </a:p>
          <a:p>
            <a:pPr indent="0" lvl="0" marL="0" rtl="0" algn="l">
              <a:spcBef>
                <a:spcPts val="0"/>
              </a:spcBef>
              <a:spcAft>
                <a:spcPts val="0"/>
              </a:spcAft>
              <a:buNone/>
            </a:pPr>
            <a:r>
              <a:rPr lang="ko"/>
              <a:t>→ 20.03.05 김주연: 색깔 수정</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9" name="Shape 219"/>
        <p:cNvGrpSpPr/>
        <p:nvPr/>
      </p:nvGrpSpPr>
      <p:grpSpPr>
        <a:xfrm>
          <a:off x="0" y="0"/>
          <a:ext cx="0" cy="0"/>
          <a:chOff x="0" y="0"/>
          <a:chExt cx="0" cy="0"/>
        </a:xfrm>
      </p:grpSpPr>
      <p:sp>
        <p:nvSpPr>
          <p:cNvPr id="220" name="Google Shape;220;g7e954e9037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7e954e9037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★수정된 사항 노트에 남겨주세요. ★</a:t>
            </a:r>
            <a:endParaRPr/>
          </a:p>
          <a:p>
            <a:pPr indent="0" lvl="0" marL="0" rtl="0" algn="l">
              <a:spcBef>
                <a:spcPts val="0"/>
              </a:spcBef>
              <a:spcAft>
                <a:spcPts val="0"/>
              </a:spcAft>
              <a:buNone/>
            </a:pPr>
            <a:r>
              <a:rPr lang="ko"/>
              <a:t>→ 20.03.03 김주연: 첫 번째 작성자</a:t>
            </a:r>
            <a:endParaRPr/>
          </a:p>
          <a:p>
            <a:pPr indent="0" lvl="0" marL="0" rtl="0" algn="l">
              <a:spcBef>
                <a:spcPts val="0"/>
              </a:spcBef>
              <a:spcAft>
                <a:spcPts val="0"/>
              </a:spcAft>
              <a:buNone/>
            </a:pPr>
            <a:r>
              <a:rPr lang="ko"/>
              <a:t>→ 20.03.02 조지윤: 대소문자 변경</a:t>
            </a:r>
            <a:endParaRPr/>
          </a:p>
          <a:p>
            <a:pPr indent="0" lvl="0" marL="0" rtl="0" algn="l">
              <a:spcBef>
                <a:spcPts val="0"/>
              </a:spcBef>
              <a:spcAft>
                <a:spcPts val="0"/>
              </a:spcAft>
              <a:buNone/>
            </a:pPr>
            <a:r>
              <a:rPr lang="ko"/>
              <a:t>→ 20.03.05 김주연: 색깔 수정</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4" name="Shape 244"/>
        <p:cNvGrpSpPr/>
        <p:nvPr/>
      </p:nvGrpSpPr>
      <p:grpSpPr>
        <a:xfrm>
          <a:off x="0" y="0"/>
          <a:ext cx="0" cy="0"/>
          <a:chOff x="0" y="0"/>
          <a:chExt cx="0" cy="0"/>
        </a:xfrm>
      </p:grpSpPr>
      <p:sp>
        <p:nvSpPr>
          <p:cNvPr id="245" name="Google Shape;245;g703c209b05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703c209b05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★수정된 사항 노트에 남겨주세요. ★</a:t>
            </a:r>
            <a:endParaRPr/>
          </a:p>
          <a:p>
            <a:pPr indent="0" lvl="0" marL="0" rtl="0" algn="l">
              <a:spcBef>
                <a:spcPts val="0"/>
              </a:spcBef>
              <a:spcAft>
                <a:spcPts val="0"/>
              </a:spcAft>
              <a:buNone/>
            </a:pPr>
            <a:r>
              <a:rPr lang="ko"/>
              <a:t>→ 20.03.03 김주연: 첫 번째 작성자</a:t>
            </a:r>
            <a:endParaRPr/>
          </a:p>
          <a:p>
            <a:pPr indent="0" lvl="0" marL="0" rtl="0" algn="l">
              <a:spcBef>
                <a:spcPts val="0"/>
              </a:spcBef>
              <a:spcAft>
                <a:spcPts val="0"/>
              </a:spcAft>
              <a:buNone/>
            </a:pPr>
            <a:r>
              <a:rPr lang="ko"/>
              <a:t>→ 20.03.02 조지윤: 사진이 상하 반전으로 되어 있어서 수정</a:t>
            </a:r>
            <a:endParaRPr/>
          </a:p>
          <a:p>
            <a:pPr indent="0" lvl="0" marL="0" rtl="0" algn="l">
              <a:spcBef>
                <a:spcPts val="0"/>
              </a:spcBef>
              <a:spcAft>
                <a:spcPts val="0"/>
              </a:spcAft>
              <a:buNone/>
            </a:pPr>
            <a:r>
              <a:rPr lang="ko"/>
              <a:t>→ 20.03.05 김주연: 색깔 수정, 이미지 삽입</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5" name="Shape 285"/>
        <p:cNvGrpSpPr/>
        <p:nvPr/>
      </p:nvGrpSpPr>
      <p:grpSpPr>
        <a:xfrm>
          <a:off x="0" y="0"/>
          <a:ext cx="0" cy="0"/>
          <a:chOff x="0" y="0"/>
          <a:chExt cx="0" cy="0"/>
        </a:xfrm>
      </p:grpSpPr>
      <p:sp>
        <p:nvSpPr>
          <p:cNvPr id="286" name="Google Shape;286;g7e954e9037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7e954e9037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★수정된 사항 노트에 남겨주세요. ★</a:t>
            </a:r>
            <a:endParaRPr/>
          </a:p>
          <a:p>
            <a:pPr indent="0" lvl="0" marL="0" rtl="0" algn="l">
              <a:spcBef>
                <a:spcPts val="0"/>
              </a:spcBef>
              <a:spcAft>
                <a:spcPts val="0"/>
              </a:spcAft>
              <a:buNone/>
            </a:pPr>
            <a:r>
              <a:rPr lang="ko"/>
              <a:t>→ 20.03.03 김주연: 첫 번째 작성자</a:t>
            </a:r>
            <a:endParaRPr/>
          </a:p>
          <a:p>
            <a:pPr indent="0" lvl="0" marL="0" rtl="0" algn="l">
              <a:spcBef>
                <a:spcPts val="0"/>
              </a:spcBef>
              <a:spcAft>
                <a:spcPts val="0"/>
              </a:spcAft>
              <a:buNone/>
            </a:pPr>
            <a:r>
              <a:rPr lang="ko"/>
              <a:t>→ 20.03.05 김주연: 색깔 수정, 이미지 삽입</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0" name="Shape 320"/>
        <p:cNvGrpSpPr/>
        <p:nvPr/>
      </p:nvGrpSpPr>
      <p:grpSpPr>
        <a:xfrm>
          <a:off x="0" y="0"/>
          <a:ext cx="0" cy="0"/>
          <a:chOff x="0" y="0"/>
          <a:chExt cx="0" cy="0"/>
        </a:xfrm>
      </p:grpSpPr>
      <p:sp>
        <p:nvSpPr>
          <p:cNvPr id="321" name="Google Shape;321;g703c209b05_1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703c209b05_1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★수정된 사항 노트에 남겨주세요. ★</a:t>
            </a:r>
            <a:endParaRPr/>
          </a:p>
          <a:p>
            <a:pPr indent="0" lvl="0" marL="0" rtl="0" algn="l">
              <a:spcBef>
                <a:spcPts val="0"/>
              </a:spcBef>
              <a:spcAft>
                <a:spcPts val="0"/>
              </a:spcAft>
              <a:buNone/>
            </a:pPr>
            <a:r>
              <a:rPr lang="ko"/>
              <a:t>→ 20.03.03 김주연: 첫 번째 작성자</a:t>
            </a:r>
            <a:endParaRPr/>
          </a:p>
          <a:p>
            <a:pPr indent="0" lvl="0" marL="0" rtl="0" algn="l">
              <a:spcBef>
                <a:spcPts val="0"/>
              </a:spcBef>
              <a:spcAft>
                <a:spcPts val="0"/>
              </a:spcAft>
              <a:buNone/>
            </a:pPr>
            <a:r>
              <a:rPr lang="ko"/>
              <a:t>→ </a:t>
            </a:r>
            <a:r>
              <a:rPr lang="ko"/>
              <a:t>20.03.02 조지윤: 오타 수정 - 로그인</a:t>
            </a:r>
            <a:endParaRPr/>
          </a:p>
          <a:p>
            <a:pPr indent="0" lvl="0" marL="0" rtl="0" algn="l">
              <a:spcBef>
                <a:spcPts val="0"/>
              </a:spcBef>
              <a:spcAft>
                <a:spcPts val="0"/>
              </a:spcAft>
              <a:buNone/>
            </a:pPr>
            <a:r>
              <a:rPr lang="ko"/>
              <a:t>→ 20.03.05 김주연: 색깔 수정, 이미지 삽입</a:t>
            </a:r>
            <a:endParaRPr/>
          </a:p>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9" name="Shape 359"/>
        <p:cNvGrpSpPr/>
        <p:nvPr/>
      </p:nvGrpSpPr>
      <p:grpSpPr>
        <a:xfrm>
          <a:off x="0" y="0"/>
          <a:ext cx="0" cy="0"/>
          <a:chOff x="0" y="0"/>
          <a:chExt cx="0" cy="0"/>
        </a:xfrm>
      </p:grpSpPr>
      <p:sp>
        <p:nvSpPr>
          <p:cNvPr id="360" name="Google Shape;360;g703c209b05_0_9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703c209b05_0_9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★수정된 사항 노트에 남겨주세요. ★</a:t>
            </a:r>
            <a:endParaRPr/>
          </a:p>
          <a:p>
            <a:pPr indent="0" lvl="0" marL="0" rtl="0" algn="l">
              <a:spcBef>
                <a:spcPts val="0"/>
              </a:spcBef>
              <a:spcAft>
                <a:spcPts val="0"/>
              </a:spcAft>
              <a:buNone/>
            </a:pPr>
            <a:r>
              <a:rPr lang="ko"/>
              <a:t>→ 20.03.03 김주연: 첫 번째 작성자</a:t>
            </a:r>
            <a:endParaRPr/>
          </a:p>
          <a:p>
            <a:pPr indent="0" lvl="0" marL="0" rtl="0" algn="l">
              <a:spcBef>
                <a:spcPts val="0"/>
              </a:spcBef>
              <a:spcAft>
                <a:spcPts val="0"/>
              </a:spcAft>
              <a:buNone/>
            </a:pPr>
            <a:r>
              <a:rPr lang="ko"/>
              <a:t>→ 20.03.05 김주연: 테두리 수정</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5" name="Shape 365"/>
        <p:cNvGrpSpPr/>
        <p:nvPr/>
      </p:nvGrpSpPr>
      <p:grpSpPr>
        <a:xfrm>
          <a:off x="0" y="0"/>
          <a:ext cx="0" cy="0"/>
          <a:chOff x="0" y="0"/>
          <a:chExt cx="0" cy="0"/>
        </a:xfrm>
      </p:grpSpPr>
      <p:sp>
        <p:nvSpPr>
          <p:cNvPr id="366" name="Google Shape;366;g704d712c85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704d712c85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★수정된 사항 노트에 남겨주세요. ★</a:t>
            </a:r>
            <a:endParaRPr/>
          </a:p>
          <a:p>
            <a:pPr indent="0" lvl="0" marL="0" rtl="0" algn="l">
              <a:spcBef>
                <a:spcPts val="0"/>
              </a:spcBef>
              <a:spcAft>
                <a:spcPts val="0"/>
              </a:spcAft>
              <a:buNone/>
            </a:pPr>
            <a:r>
              <a:rPr lang="ko"/>
              <a:t>→ 20.03.02 조성빈:9번 시트(8.Project Function Diagram)-CCTV플로우차트 추가 / 첫 번째 작성자</a:t>
            </a:r>
            <a:endParaRPr/>
          </a:p>
          <a:p>
            <a:pPr indent="0" lvl="0" marL="0" rtl="0" algn="l">
              <a:spcBef>
                <a:spcPts val="0"/>
              </a:spcBef>
              <a:spcAft>
                <a:spcPts val="0"/>
              </a:spcAft>
              <a:buNone/>
            </a:pPr>
            <a:r>
              <a:rPr lang="ko"/>
              <a:t>→ 20.03.03 김주연: 내용 수정</a:t>
            </a:r>
            <a:endParaRPr/>
          </a:p>
          <a:p>
            <a:pPr indent="0" lvl="0" marL="0" rtl="0" algn="l">
              <a:spcBef>
                <a:spcPts val="0"/>
              </a:spcBef>
              <a:spcAft>
                <a:spcPts val="0"/>
              </a:spcAft>
              <a:buNone/>
            </a:pPr>
            <a:r>
              <a:rPr lang="ko"/>
              <a:t>→ 20.03.05 김주연: 테두리 수정</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3" name="Shape 373"/>
        <p:cNvGrpSpPr/>
        <p:nvPr/>
      </p:nvGrpSpPr>
      <p:grpSpPr>
        <a:xfrm>
          <a:off x="0" y="0"/>
          <a:ext cx="0" cy="0"/>
          <a:chOff x="0" y="0"/>
          <a:chExt cx="0" cy="0"/>
        </a:xfrm>
      </p:grpSpPr>
      <p:sp>
        <p:nvSpPr>
          <p:cNvPr id="374" name="Google Shape;374;g704d712c85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704d712c85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★수정된 사항 노트에 남겨주세요. ★</a:t>
            </a:r>
            <a:endParaRPr/>
          </a:p>
          <a:p>
            <a:pPr indent="0" lvl="0" marL="0" rtl="0" algn="l">
              <a:spcBef>
                <a:spcPts val="0"/>
              </a:spcBef>
              <a:spcAft>
                <a:spcPts val="0"/>
              </a:spcAft>
              <a:buNone/>
            </a:pPr>
            <a:r>
              <a:rPr lang="ko"/>
              <a:t>→ 20.03.03 김주연: 첫 번째 작성자</a:t>
            </a:r>
            <a:endParaRPr/>
          </a:p>
          <a:p>
            <a:pPr indent="0" lvl="0" marL="0" rtl="0" algn="l">
              <a:spcBef>
                <a:spcPts val="0"/>
              </a:spcBef>
              <a:spcAft>
                <a:spcPts val="0"/>
              </a:spcAft>
              <a:buNone/>
            </a:pPr>
            <a:r>
              <a:rPr lang="ko"/>
              <a:t>→ 20.03.05 김주연: 테두리 수정</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2" name="Shape 382"/>
        <p:cNvGrpSpPr/>
        <p:nvPr/>
      </p:nvGrpSpPr>
      <p:grpSpPr>
        <a:xfrm>
          <a:off x="0" y="0"/>
          <a:ext cx="0" cy="0"/>
          <a:chOff x="0" y="0"/>
          <a:chExt cx="0" cy="0"/>
        </a:xfrm>
      </p:grpSpPr>
      <p:sp>
        <p:nvSpPr>
          <p:cNvPr id="383" name="Google Shape;383;g704d712c85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704d712c85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★수정된 사항 노트에 남겨주세요. ★</a:t>
            </a:r>
            <a:endParaRPr/>
          </a:p>
          <a:p>
            <a:pPr indent="0" lvl="0" marL="0" rtl="0" algn="l">
              <a:spcBef>
                <a:spcPts val="0"/>
              </a:spcBef>
              <a:spcAft>
                <a:spcPts val="0"/>
              </a:spcAft>
              <a:buNone/>
            </a:pPr>
            <a:r>
              <a:rPr lang="ko"/>
              <a:t>→ 20.03.03 김주연: 첫 번째 작성자</a:t>
            </a:r>
            <a:endParaRPr/>
          </a:p>
          <a:p>
            <a:pPr indent="0" lvl="0" marL="0" rtl="0" algn="l">
              <a:spcBef>
                <a:spcPts val="0"/>
              </a:spcBef>
              <a:spcAft>
                <a:spcPts val="0"/>
              </a:spcAft>
              <a:buNone/>
            </a:pPr>
            <a:r>
              <a:rPr lang="ko"/>
              <a:t>→ 20.03.05 김주연: 테두리 수정</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0" name="Shape 390"/>
        <p:cNvGrpSpPr/>
        <p:nvPr/>
      </p:nvGrpSpPr>
      <p:grpSpPr>
        <a:xfrm>
          <a:off x="0" y="0"/>
          <a:ext cx="0" cy="0"/>
          <a:chOff x="0" y="0"/>
          <a:chExt cx="0" cy="0"/>
        </a:xfrm>
      </p:grpSpPr>
      <p:sp>
        <p:nvSpPr>
          <p:cNvPr id="391" name="Google Shape;391;g704d712c85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2" name="Google Shape;392;g704d712c85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★수정된 사항 노트에 남겨주세요. ★</a:t>
            </a:r>
            <a:endParaRPr/>
          </a:p>
          <a:p>
            <a:pPr indent="0" lvl="0" marL="0" rtl="0" algn="l">
              <a:spcBef>
                <a:spcPts val="0"/>
              </a:spcBef>
              <a:spcAft>
                <a:spcPts val="0"/>
              </a:spcAft>
              <a:buNone/>
            </a:pPr>
            <a:r>
              <a:rPr lang="ko"/>
              <a:t>→ 20.03.03 김주연: 첫 번째 작성자</a:t>
            </a:r>
            <a:endParaRPr/>
          </a:p>
          <a:p>
            <a:pPr indent="0" lvl="0" marL="0" rtl="0" algn="l">
              <a:spcBef>
                <a:spcPts val="0"/>
              </a:spcBef>
              <a:spcAft>
                <a:spcPts val="0"/>
              </a:spcAft>
              <a:buNone/>
            </a:pPr>
            <a:r>
              <a:rPr lang="ko"/>
              <a:t>→ 20.03.05 김주연: 테두리 수정</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 name="Shape 68"/>
        <p:cNvGrpSpPr/>
        <p:nvPr/>
      </p:nvGrpSpPr>
      <p:grpSpPr>
        <a:xfrm>
          <a:off x="0" y="0"/>
          <a:ext cx="0" cy="0"/>
          <a:chOff x="0" y="0"/>
          <a:chExt cx="0" cy="0"/>
        </a:xfrm>
      </p:grpSpPr>
      <p:sp>
        <p:nvSpPr>
          <p:cNvPr id="69" name="Google Shape;69;g70ee88f570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70ee88f570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★수정된 사항 노트에 남겨주세요.★</a:t>
            </a:r>
            <a:endParaRPr/>
          </a:p>
          <a:p>
            <a:pPr indent="0" lvl="0" marL="0" rtl="0" algn="l">
              <a:spcBef>
                <a:spcPts val="0"/>
              </a:spcBef>
              <a:spcAft>
                <a:spcPts val="0"/>
              </a:spcAft>
              <a:buNone/>
            </a:pPr>
            <a:r>
              <a:rPr lang="ko"/>
              <a:t>→ 20.03.04 박지은: 첫번째 작성자, 전체 글 작성 </a:t>
            </a:r>
            <a:endParaRPr/>
          </a:p>
          <a:p>
            <a:pPr indent="0" lvl="0" marL="0" rtl="0" algn="l">
              <a:spcBef>
                <a:spcPts val="0"/>
              </a:spcBef>
              <a:spcAft>
                <a:spcPts val="0"/>
              </a:spcAft>
              <a:buNone/>
            </a:pPr>
            <a:r>
              <a:rPr lang="ko"/>
              <a:t>→ 20.03.05 김주연: 수정하겠습니다. </a:t>
            </a:r>
            <a:endParaRPr/>
          </a:p>
          <a:p>
            <a:pPr indent="0" lvl="0" marL="0" rtl="0" algn="l">
              <a:spcBef>
                <a:spcPts val="0"/>
              </a:spcBef>
              <a:spcAft>
                <a:spcPts val="0"/>
              </a:spcAft>
              <a:buNone/>
            </a:pPr>
            <a:r>
              <a:rPr lang="ko"/>
              <a:t>→  진짜 깔끔하게 수정해주셔서 감사해요.. 가독성 정말 좋아요!!</a:t>
            </a:r>
            <a:endParaRPr/>
          </a:p>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8" name="Shape 398"/>
        <p:cNvGrpSpPr/>
        <p:nvPr/>
      </p:nvGrpSpPr>
      <p:grpSpPr>
        <a:xfrm>
          <a:off x="0" y="0"/>
          <a:ext cx="0" cy="0"/>
          <a:chOff x="0" y="0"/>
          <a:chExt cx="0" cy="0"/>
        </a:xfrm>
      </p:grpSpPr>
      <p:sp>
        <p:nvSpPr>
          <p:cNvPr id="399" name="Google Shape;399;g703c209b05_0_9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0" name="Google Shape;400;g703c209b05_0_9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★수정된 사항 노트에 남겨주세요. ★</a:t>
            </a:r>
            <a:endParaRPr/>
          </a:p>
          <a:p>
            <a:pPr indent="0" lvl="0" marL="0" rtl="0" algn="l">
              <a:spcBef>
                <a:spcPts val="0"/>
              </a:spcBef>
              <a:spcAft>
                <a:spcPts val="0"/>
              </a:spcAft>
              <a:buNone/>
            </a:pPr>
            <a:r>
              <a:rPr lang="ko"/>
              <a:t>→ 20.03.02 김주연: 첫 번째 작성자</a:t>
            </a:r>
            <a:endParaRPr/>
          </a:p>
          <a:p>
            <a:pPr indent="0" lvl="0" marL="0" rtl="0" algn="l">
              <a:spcBef>
                <a:spcPts val="0"/>
              </a:spcBef>
              <a:spcAft>
                <a:spcPts val="0"/>
              </a:spcAft>
              <a:buNone/>
            </a:pPr>
            <a:r>
              <a:rPr lang="ko"/>
              <a:t>→ 20.03.05 김주연: 색깔 수정, 문장 추가</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4" name="Shape 404"/>
        <p:cNvGrpSpPr/>
        <p:nvPr/>
      </p:nvGrpSpPr>
      <p:grpSpPr>
        <a:xfrm>
          <a:off x="0" y="0"/>
          <a:ext cx="0" cy="0"/>
          <a:chOff x="0" y="0"/>
          <a:chExt cx="0" cy="0"/>
        </a:xfrm>
      </p:grpSpPr>
      <p:sp>
        <p:nvSpPr>
          <p:cNvPr id="405" name="Google Shape;405;g703c209b05_0_9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6" name="Google Shape;406;g703c209b05_0_9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★수정된 사항 노트에 남겨주세요. ★</a:t>
            </a:r>
            <a:endParaRPr/>
          </a:p>
          <a:p>
            <a:pPr indent="0" lvl="0" marL="0" rtl="0" algn="l">
              <a:spcBef>
                <a:spcPts val="0"/>
              </a:spcBef>
              <a:spcAft>
                <a:spcPts val="0"/>
              </a:spcAft>
              <a:buNone/>
            </a:pPr>
            <a:r>
              <a:rPr lang="ko"/>
              <a:t>→ 20.03.02 김주연: 첫 번째 작성자</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0" name="Shape 410"/>
        <p:cNvGrpSpPr/>
        <p:nvPr/>
      </p:nvGrpSpPr>
      <p:grpSpPr>
        <a:xfrm>
          <a:off x="0" y="0"/>
          <a:ext cx="0" cy="0"/>
          <a:chOff x="0" y="0"/>
          <a:chExt cx="0" cy="0"/>
        </a:xfrm>
      </p:grpSpPr>
      <p:sp>
        <p:nvSpPr>
          <p:cNvPr id="411" name="Google Shape;411;g703c209b05_0_1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703c209b05_0_1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★수정된 사항 노트에 남겨주세요. ★</a:t>
            </a:r>
            <a:endParaRPr/>
          </a:p>
          <a:p>
            <a:pPr indent="0" lvl="0" marL="0" rtl="0" algn="l">
              <a:spcBef>
                <a:spcPts val="0"/>
              </a:spcBef>
              <a:spcAft>
                <a:spcPts val="0"/>
              </a:spcAft>
              <a:buNone/>
            </a:pPr>
            <a:r>
              <a:rPr lang="ko"/>
              <a:t>→ 20.03.02 김주연: 첫 번째 작성자</a:t>
            </a:r>
            <a:endParaRPr/>
          </a:p>
          <a:p>
            <a:pPr indent="0" lvl="0" marL="0" rtl="0" algn="l">
              <a:spcBef>
                <a:spcPts val="0"/>
              </a:spcBef>
              <a:spcAft>
                <a:spcPts val="0"/>
              </a:spcAft>
              <a:buNone/>
            </a:pPr>
            <a:r>
              <a:rPr lang="ko"/>
              <a:t>→ </a:t>
            </a:r>
            <a:r>
              <a:rPr lang="ko"/>
              <a:t>20.03.05 </a:t>
            </a:r>
            <a:r>
              <a:rPr lang="ko"/>
              <a:t>김주연: 색깔 수정, 문장 추가</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 name="Shape 74"/>
        <p:cNvGrpSpPr/>
        <p:nvPr/>
      </p:nvGrpSpPr>
      <p:grpSpPr>
        <a:xfrm>
          <a:off x="0" y="0"/>
          <a:ext cx="0" cy="0"/>
          <a:chOff x="0" y="0"/>
          <a:chExt cx="0" cy="0"/>
        </a:xfrm>
      </p:grpSpPr>
      <p:sp>
        <p:nvSpPr>
          <p:cNvPr id="75" name="Google Shape;75;g70ee88f570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70ee88f570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 수정된 사항 노트에 남겨주세요. ★</a:t>
            </a:r>
            <a:endParaRPr/>
          </a:p>
          <a:p>
            <a:pPr indent="0" lvl="0" marL="0" rtl="0" algn="l">
              <a:spcBef>
                <a:spcPts val="0"/>
              </a:spcBef>
              <a:spcAft>
                <a:spcPts val="0"/>
              </a:spcAft>
              <a:buNone/>
            </a:pPr>
            <a:r>
              <a:rPr lang="ko"/>
              <a:t>→ 20.03.04 박지은: 첫번째 작성자, 전체 글 작성 </a:t>
            </a:r>
            <a:endParaRPr/>
          </a:p>
          <a:p>
            <a:pPr indent="0" lvl="0" marL="0" rtl="0" algn="l">
              <a:spcBef>
                <a:spcPts val="0"/>
              </a:spcBef>
              <a:spcAft>
                <a:spcPts val="0"/>
              </a:spcAft>
              <a:buNone/>
            </a:pPr>
            <a:r>
              <a:rPr lang="ko"/>
              <a:t>→ 20.03.05 김주연: 전체 글 수정, 사진 삽입 및 수정</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 name="Shape 84"/>
        <p:cNvGrpSpPr/>
        <p:nvPr/>
      </p:nvGrpSpPr>
      <p:grpSpPr>
        <a:xfrm>
          <a:off x="0" y="0"/>
          <a:ext cx="0" cy="0"/>
          <a:chOff x="0" y="0"/>
          <a:chExt cx="0" cy="0"/>
        </a:xfrm>
      </p:grpSpPr>
      <p:sp>
        <p:nvSpPr>
          <p:cNvPr id="85" name="Google Shape;85;g70ee88f570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70ee88f570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★수정된 사항 노트에 남겨주세요. ★</a:t>
            </a:r>
            <a:endParaRPr/>
          </a:p>
          <a:p>
            <a:pPr indent="0" lvl="0" marL="0" rtl="0" algn="l">
              <a:spcBef>
                <a:spcPts val="0"/>
              </a:spcBef>
              <a:spcAft>
                <a:spcPts val="0"/>
              </a:spcAft>
              <a:buNone/>
            </a:pPr>
            <a:r>
              <a:rPr lang="ko"/>
              <a:t>→ 20.03.04 박지은: 첫번째 작성자, 전체 글 작성 </a:t>
            </a:r>
            <a:endParaRPr/>
          </a:p>
          <a:p>
            <a:pPr indent="0" lvl="0" marL="0" rtl="0" algn="l">
              <a:spcBef>
                <a:spcPts val="0"/>
              </a:spcBef>
              <a:spcAft>
                <a:spcPts val="0"/>
              </a:spcAft>
              <a:buNone/>
            </a:pPr>
            <a:r>
              <a:rPr lang="ko"/>
              <a:t>→ 20.03.05 김주연: 글 수정, 사진 삽입 및 수정</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 name="Shape 91"/>
        <p:cNvGrpSpPr/>
        <p:nvPr/>
      </p:nvGrpSpPr>
      <p:grpSpPr>
        <a:xfrm>
          <a:off x="0" y="0"/>
          <a:ext cx="0" cy="0"/>
          <a:chOff x="0" y="0"/>
          <a:chExt cx="0" cy="0"/>
        </a:xfrm>
      </p:grpSpPr>
      <p:sp>
        <p:nvSpPr>
          <p:cNvPr id="92" name="Google Shape;92;g70e8653b92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70e8653b92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★수정된 사항 노트에 남겨주세요. ★</a:t>
            </a:r>
            <a:endParaRPr/>
          </a:p>
          <a:p>
            <a:pPr indent="0" lvl="0" marL="0" rtl="0" algn="l">
              <a:spcBef>
                <a:spcPts val="0"/>
              </a:spcBef>
              <a:spcAft>
                <a:spcPts val="0"/>
              </a:spcAft>
              <a:buNone/>
            </a:pPr>
            <a:r>
              <a:rPr lang="ko"/>
              <a:t>→ 20.03.04 박지은: 첫번째 작성자, 전체 글 작성 </a:t>
            </a:r>
            <a:endParaRPr/>
          </a:p>
          <a:p>
            <a:pPr indent="0" lvl="0" marL="0" rtl="0" algn="l">
              <a:spcBef>
                <a:spcPts val="0"/>
              </a:spcBef>
              <a:spcAft>
                <a:spcPts val="0"/>
              </a:spcAft>
              <a:buNone/>
            </a:pPr>
            <a:r>
              <a:rPr lang="ko"/>
              <a:t>→ 추가해야할 부분 있으면 넣어주세요!</a:t>
            </a:r>
            <a:endParaRPr/>
          </a:p>
          <a:p>
            <a:pPr indent="0" lvl="0" marL="0" rtl="0" algn="l">
              <a:spcBef>
                <a:spcPts val="0"/>
              </a:spcBef>
              <a:spcAft>
                <a:spcPts val="0"/>
              </a:spcAft>
              <a:buNone/>
            </a:pPr>
            <a:r>
              <a:rPr lang="ko"/>
              <a:t>→ 20.03.05 김주연: 디자인 수정</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 name="Shape 99"/>
        <p:cNvGrpSpPr/>
        <p:nvPr/>
      </p:nvGrpSpPr>
      <p:grpSpPr>
        <a:xfrm>
          <a:off x="0" y="0"/>
          <a:ext cx="0" cy="0"/>
          <a:chOff x="0" y="0"/>
          <a:chExt cx="0" cy="0"/>
        </a:xfrm>
      </p:grpSpPr>
      <p:sp>
        <p:nvSpPr>
          <p:cNvPr id="100" name="Google Shape;100;g70e8653b92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70e8653b92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★수정된 사항 노트에 남겨주세요. ★</a:t>
            </a:r>
            <a:endParaRPr/>
          </a:p>
          <a:p>
            <a:pPr indent="0" lvl="0" marL="0" rtl="0" algn="l">
              <a:spcBef>
                <a:spcPts val="0"/>
              </a:spcBef>
              <a:spcAft>
                <a:spcPts val="0"/>
              </a:spcAft>
              <a:buNone/>
            </a:pPr>
            <a:r>
              <a:rPr lang="ko"/>
              <a:t>→ 20.03.04 박지은: 첫번째 작성자, 전체 글 작성 </a:t>
            </a:r>
            <a:endParaRPr/>
          </a:p>
          <a:p>
            <a:pPr indent="0" lvl="0" marL="0" rtl="0" algn="l">
              <a:spcBef>
                <a:spcPts val="0"/>
              </a:spcBef>
              <a:spcAft>
                <a:spcPts val="0"/>
              </a:spcAft>
              <a:buNone/>
            </a:pPr>
            <a:r>
              <a:rPr lang="ko"/>
              <a:t>→ ‘서비스 소개’  각자 맡은 분들이 좀 더 구체화해서 고쳐주시면 감사하겠습니다! </a:t>
            </a:r>
            <a:endParaRPr/>
          </a:p>
          <a:p>
            <a:pPr indent="0" lvl="0" marL="0" rtl="0" algn="l">
              <a:spcBef>
                <a:spcPts val="0"/>
              </a:spcBef>
              <a:spcAft>
                <a:spcPts val="0"/>
              </a:spcAft>
              <a:buNone/>
            </a:pPr>
            <a:r>
              <a:rPr lang="ko"/>
              <a:t>→ 국내 서비스 예제는 제가 찾아서 빈칸 매꿀건데, 혹시 대체할만한 아이디어 있으면 주심 감사합니다~</a:t>
            </a:r>
            <a:endParaRPr/>
          </a:p>
          <a:p>
            <a:pPr indent="0" lvl="0" marL="0" rtl="0" algn="l">
              <a:spcBef>
                <a:spcPts val="0"/>
              </a:spcBef>
              <a:spcAft>
                <a:spcPts val="0"/>
              </a:spcAft>
              <a:buNone/>
            </a:pPr>
            <a:r>
              <a:rPr lang="ko"/>
              <a:t>→ 20.03.05 김주연: 문장 수정, 디자인 수정</a:t>
            </a:r>
            <a:endParaRPr/>
          </a:p>
          <a:p>
            <a:pPr indent="0" lvl="0" marL="0" rtl="0" algn="l">
              <a:spcBef>
                <a:spcPts val="0"/>
              </a:spcBef>
              <a:spcAft>
                <a:spcPts val="0"/>
              </a:spcAft>
              <a:buNone/>
            </a:pPr>
            <a:r>
              <a:rPr lang="ko"/>
              <a:t>→ 20.03.05 박지은: 참고 및 4 스마트조명 서비스 소개 수정</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 name="Shape 105"/>
        <p:cNvGrpSpPr/>
        <p:nvPr/>
      </p:nvGrpSpPr>
      <p:grpSpPr>
        <a:xfrm>
          <a:off x="0" y="0"/>
          <a:ext cx="0" cy="0"/>
          <a:chOff x="0" y="0"/>
          <a:chExt cx="0" cy="0"/>
        </a:xfrm>
      </p:grpSpPr>
      <p:sp>
        <p:nvSpPr>
          <p:cNvPr id="106" name="Google Shape;106;g703c209b05_0_8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703c209b05_0_8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★수정된 사항 노트에 남겨주세요. ★</a:t>
            </a:r>
            <a:endParaRPr/>
          </a:p>
          <a:p>
            <a:pPr indent="0" lvl="0" marL="0" rtl="0" algn="l">
              <a:spcBef>
                <a:spcPts val="0"/>
              </a:spcBef>
              <a:spcAft>
                <a:spcPts val="0"/>
              </a:spcAft>
              <a:buNone/>
            </a:pPr>
            <a:r>
              <a:rPr lang="ko"/>
              <a:t>→ 20.03.03 김주연: 첫 번째 작성자</a:t>
            </a:r>
            <a:endParaRPr/>
          </a:p>
          <a:p>
            <a:pPr indent="0" lvl="0" marL="0" rtl="0" algn="l">
              <a:spcBef>
                <a:spcPts val="0"/>
              </a:spcBef>
              <a:spcAft>
                <a:spcPts val="0"/>
              </a:spcAft>
              <a:buNone/>
            </a:pPr>
            <a:r>
              <a:rPr lang="ko"/>
              <a:t>→ 20.03.05 김주연: 문장 수정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 name="Shape 113"/>
        <p:cNvGrpSpPr/>
        <p:nvPr/>
      </p:nvGrpSpPr>
      <p:grpSpPr>
        <a:xfrm>
          <a:off x="0" y="0"/>
          <a:ext cx="0" cy="0"/>
          <a:chOff x="0" y="0"/>
          <a:chExt cx="0" cy="0"/>
        </a:xfrm>
      </p:grpSpPr>
      <p:sp>
        <p:nvSpPr>
          <p:cNvPr id="114" name="Google Shape;114;g8100eb78b4_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8100eb78b4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★수정된 사항 노트에 남겨주세요. ★</a:t>
            </a:r>
            <a:endParaRPr/>
          </a:p>
          <a:p>
            <a:pPr indent="0" lvl="0" marL="0" rtl="0" algn="l">
              <a:spcBef>
                <a:spcPts val="0"/>
              </a:spcBef>
              <a:spcAft>
                <a:spcPts val="0"/>
              </a:spcAft>
              <a:buNone/>
            </a:pPr>
            <a:r>
              <a:rPr lang="ko"/>
              <a:t>→ 20.03.03 김주연: 첫 번째 작성자</a:t>
            </a:r>
            <a:endParaRPr/>
          </a:p>
          <a:p>
            <a:pPr indent="0" lvl="0" marL="0" rtl="0" algn="l">
              <a:spcBef>
                <a:spcPts val="0"/>
              </a:spcBef>
              <a:spcAft>
                <a:spcPts val="0"/>
              </a:spcAft>
              <a:buNone/>
            </a:pPr>
            <a:r>
              <a:rPr lang="ko"/>
              <a:t>→ 20.03.05 김주연: 색상, 디자인 수정</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2749050" y="748800"/>
            <a:ext cx="3645900" cy="36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a:off x="2992950" y="992700"/>
            <a:ext cx="3158100" cy="3158100"/>
          </a:xfrm>
          <a:prstGeom prst="rect">
            <a:avLst/>
          </a:prstGeom>
          <a:noFill/>
          <a:ln cap="flat" cmpd="sng" w="28575">
            <a:solidFill>
              <a:schemeClr val="l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ph type="ctrTitle"/>
          </p:nvPr>
        </p:nvSpPr>
        <p:spPr>
          <a:xfrm>
            <a:off x="3096250" y="1627200"/>
            <a:ext cx="2951400" cy="15843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3200"/>
              <a:buFont typeface="Lato"/>
              <a:buNone/>
              <a:defRPr>
                <a:solidFill>
                  <a:schemeClr val="lt1"/>
                </a:solidFill>
                <a:latin typeface="Lato"/>
                <a:ea typeface="Lato"/>
                <a:cs typeface="Lato"/>
                <a:sym typeface="Lato"/>
              </a:defRPr>
            </a:lvl1pPr>
            <a:lvl2pPr lvl="1" algn="ctr">
              <a:spcBef>
                <a:spcPts val="0"/>
              </a:spcBef>
              <a:spcAft>
                <a:spcPts val="0"/>
              </a:spcAft>
              <a:buClr>
                <a:schemeClr val="lt1"/>
              </a:buClr>
              <a:buSzPts val="3200"/>
              <a:buFont typeface="Lato"/>
              <a:buNone/>
              <a:defRPr>
                <a:solidFill>
                  <a:schemeClr val="lt1"/>
                </a:solidFill>
                <a:latin typeface="Lato"/>
                <a:ea typeface="Lato"/>
                <a:cs typeface="Lato"/>
                <a:sym typeface="Lato"/>
              </a:defRPr>
            </a:lvl2pPr>
            <a:lvl3pPr lvl="2" algn="ctr">
              <a:spcBef>
                <a:spcPts val="0"/>
              </a:spcBef>
              <a:spcAft>
                <a:spcPts val="0"/>
              </a:spcAft>
              <a:buClr>
                <a:schemeClr val="lt1"/>
              </a:buClr>
              <a:buSzPts val="3200"/>
              <a:buFont typeface="Lato"/>
              <a:buNone/>
              <a:defRPr>
                <a:solidFill>
                  <a:schemeClr val="lt1"/>
                </a:solidFill>
                <a:latin typeface="Lato"/>
                <a:ea typeface="Lato"/>
                <a:cs typeface="Lato"/>
                <a:sym typeface="Lato"/>
              </a:defRPr>
            </a:lvl3pPr>
            <a:lvl4pPr lvl="3" algn="ctr">
              <a:spcBef>
                <a:spcPts val="0"/>
              </a:spcBef>
              <a:spcAft>
                <a:spcPts val="0"/>
              </a:spcAft>
              <a:buClr>
                <a:schemeClr val="lt1"/>
              </a:buClr>
              <a:buSzPts val="3200"/>
              <a:buFont typeface="Lato"/>
              <a:buNone/>
              <a:defRPr>
                <a:solidFill>
                  <a:schemeClr val="lt1"/>
                </a:solidFill>
                <a:latin typeface="Lato"/>
                <a:ea typeface="Lato"/>
                <a:cs typeface="Lato"/>
                <a:sym typeface="Lato"/>
              </a:defRPr>
            </a:lvl4pPr>
            <a:lvl5pPr lvl="4" algn="ctr">
              <a:spcBef>
                <a:spcPts val="0"/>
              </a:spcBef>
              <a:spcAft>
                <a:spcPts val="0"/>
              </a:spcAft>
              <a:buClr>
                <a:schemeClr val="lt1"/>
              </a:buClr>
              <a:buSzPts val="3200"/>
              <a:buFont typeface="Lato"/>
              <a:buNone/>
              <a:defRPr>
                <a:solidFill>
                  <a:schemeClr val="lt1"/>
                </a:solidFill>
                <a:latin typeface="Lato"/>
                <a:ea typeface="Lato"/>
                <a:cs typeface="Lato"/>
                <a:sym typeface="Lato"/>
              </a:defRPr>
            </a:lvl5pPr>
            <a:lvl6pPr lvl="5" algn="ctr">
              <a:spcBef>
                <a:spcPts val="0"/>
              </a:spcBef>
              <a:spcAft>
                <a:spcPts val="0"/>
              </a:spcAft>
              <a:buClr>
                <a:schemeClr val="lt1"/>
              </a:buClr>
              <a:buSzPts val="3200"/>
              <a:buFont typeface="Lato"/>
              <a:buNone/>
              <a:defRPr>
                <a:solidFill>
                  <a:schemeClr val="lt1"/>
                </a:solidFill>
                <a:latin typeface="Lato"/>
                <a:ea typeface="Lato"/>
                <a:cs typeface="Lato"/>
                <a:sym typeface="Lato"/>
              </a:defRPr>
            </a:lvl6pPr>
            <a:lvl7pPr lvl="6" algn="ctr">
              <a:spcBef>
                <a:spcPts val="0"/>
              </a:spcBef>
              <a:spcAft>
                <a:spcPts val="0"/>
              </a:spcAft>
              <a:buClr>
                <a:schemeClr val="lt1"/>
              </a:buClr>
              <a:buSzPts val="3200"/>
              <a:buFont typeface="Lato"/>
              <a:buNone/>
              <a:defRPr>
                <a:solidFill>
                  <a:schemeClr val="lt1"/>
                </a:solidFill>
                <a:latin typeface="Lato"/>
                <a:ea typeface="Lato"/>
                <a:cs typeface="Lato"/>
                <a:sym typeface="Lato"/>
              </a:defRPr>
            </a:lvl7pPr>
            <a:lvl8pPr lvl="7" algn="ctr">
              <a:spcBef>
                <a:spcPts val="0"/>
              </a:spcBef>
              <a:spcAft>
                <a:spcPts val="0"/>
              </a:spcAft>
              <a:buClr>
                <a:schemeClr val="lt1"/>
              </a:buClr>
              <a:buSzPts val="3200"/>
              <a:buFont typeface="Lato"/>
              <a:buNone/>
              <a:defRPr>
                <a:solidFill>
                  <a:schemeClr val="lt1"/>
                </a:solidFill>
                <a:latin typeface="Lato"/>
                <a:ea typeface="Lato"/>
                <a:cs typeface="Lato"/>
                <a:sym typeface="Lato"/>
              </a:defRPr>
            </a:lvl8pPr>
            <a:lvl9pPr lvl="8" algn="ctr">
              <a:spcBef>
                <a:spcPts val="0"/>
              </a:spcBef>
              <a:spcAft>
                <a:spcPts val="0"/>
              </a:spcAft>
              <a:buClr>
                <a:schemeClr val="lt1"/>
              </a:buClr>
              <a:buSzPts val="3200"/>
              <a:buFont typeface="Lato"/>
              <a:buNone/>
              <a:defRPr>
                <a:solidFill>
                  <a:schemeClr val="lt1"/>
                </a:solidFill>
                <a:latin typeface="Lato"/>
                <a:ea typeface="Lato"/>
                <a:cs typeface="Lato"/>
                <a:sym typeface="Lato"/>
              </a:defRPr>
            </a:lvl9pPr>
          </a:lstStyle>
          <a:p/>
        </p:txBody>
      </p:sp>
      <p:sp>
        <p:nvSpPr>
          <p:cNvPr id="13" name="Google Shape;13;p2"/>
          <p:cNvSpPr txBox="1"/>
          <p:nvPr>
            <p:ph idx="1" type="subTitle"/>
          </p:nvPr>
        </p:nvSpPr>
        <p:spPr>
          <a:xfrm>
            <a:off x="3096363" y="3266930"/>
            <a:ext cx="2951400" cy="701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1800"/>
              <a:buFont typeface="Playfair Display"/>
              <a:buNone/>
              <a:defRPr b="1">
                <a:solidFill>
                  <a:schemeClr val="lt1"/>
                </a:solidFill>
                <a:latin typeface="Playfair Display"/>
                <a:ea typeface="Playfair Display"/>
                <a:cs typeface="Playfair Display"/>
                <a:sym typeface="Playfair Display"/>
              </a:defRPr>
            </a:lvl1pPr>
            <a:lvl2pPr lvl="1"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2pPr>
            <a:lvl3pPr lvl="2"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3pPr>
            <a:lvl4pPr lvl="3"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4pPr>
            <a:lvl5pPr lvl="4"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5pPr>
            <a:lvl6pPr lvl="5"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6pPr>
            <a:lvl7pPr lvl="6"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7pPr>
            <a:lvl8pPr lvl="7"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8pPr>
            <a:lvl9pPr lvl="8"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9pPr>
          </a:lstStyle>
          <a:p/>
        </p:txBody>
      </p:sp>
      <p:sp>
        <p:nvSpPr>
          <p:cNvPr id="14" name="Google Shape;14;p2"/>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8" name="Shape 48"/>
        <p:cNvGrpSpPr/>
        <p:nvPr/>
      </p:nvGrpSpPr>
      <p:grpSpPr>
        <a:xfrm>
          <a:off x="0" y="0"/>
          <a:ext cx="0" cy="0"/>
          <a:chOff x="0" y="0"/>
          <a:chExt cx="0" cy="0"/>
        </a:xfrm>
      </p:grpSpPr>
      <p:sp>
        <p:nvSpPr>
          <p:cNvPr id="49" name="Google Shape;49;p11"/>
          <p:cNvSpPr/>
          <p:nvPr/>
        </p:nvSpPr>
        <p:spPr>
          <a:xfrm>
            <a:off x="0" y="5045700"/>
            <a:ext cx="9144000" cy="97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11"/>
          <p:cNvSpPr txBox="1"/>
          <p:nvPr>
            <p:ph hasCustomPrompt="1" type="title"/>
          </p:nvPr>
        </p:nvSpPr>
        <p:spPr>
          <a:xfrm>
            <a:off x="311700" y="1233100"/>
            <a:ext cx="8520600" cy="1610100"/>
          </a:xfrm>
          <a:prstGeom prst="rect">
            <a:avLst/>
          </a:prstGeom>
        </p:spPr>
        <p:txBody>
          <a:bodyPr anchorCtr="0" anchor="b" bIns="91425" lIns="91425" spcFirstLastPara="1" rIns="91425" wrap="square" tIns="91425">
            <a:noAutofit/>
          </a:bodyPr>
          <a:lstStyle>
            <a:lvl1pPr lvl="0" algn="ctr">
              <a:spcBef>
                <a:spcPts val="0"/>
              </a:spcBef>
              <a:spcAft>
                <a:spcPts val="0"/>
              </a:spcAft>
              <a:buSzPts val="10000"/>
              <a:buFont typeface="Lato"/>
              <a:buNone/>
              <a:defRPr sz="10000">
                <a:latin typeface="Lato"/>
                <a:ea typeface="Lato"/>
                <a:cs typeface="Lato"/>
                <a:sym typeface="Lato"/>
              </a:defRPr>
            </a:lvl1pPr>
            <a:lvl2pPr lvl="1" algn="ctr">
              <a:spcBef>
                <a:spcPts val="0"/>
              </a:spcBef>
              <a:spcAft>
                <a:spcPts val="0"/>
              </a:spcAft>
              <a:buSzPts val="10000"/>
              <a:buFont typeface="Lato"/>
              <a:buNone/>
              <a:defRPr sz="10000">
                <a:latin typeface="Lato"/>
                <a:ea typeface="Lato"/>
                <a:cs typeface="Lato"/>
                <a:sym typeface="Lato"/>
              </a:defRPr>
            </a:lvl2pPr>
            <a:lvl3pPr lvl="2" algn="ctr">
              <a:spcBef>
                <a:spcPts val="0"/>
              </a:spcBef>
              <a:spcAft>
                <a:spcPts val="0"/>
              </a:spcAft>
              <a:buSzPts val="10000"/>
              <a:buFont typeface="Lato"/>
              <a:buNone/>
              <a:defRPr sz="10000">
                <a:latin typeface="Lato"/>
                <a:ea typeface="Lato"/>
                <a:cs typeface="Lato"/>
                <a:sym typeface="Lato"/>
              </a:defRPr>
            </a:lvl3pPr>
            <a:lvl4pPr lvl="3" algn="ctr">
              <a:spcBef>
                <a:spcPts val="0"/>
              </a:spcBef>
              <a:spcAft>
                <a:spcPts val="0"/>
              </a:spcAft>
              <a:buSzPts val="10000"/>
              <a:buFont typeface="Lato"/>
              <a:buNone/>
              <a:defRPr sz="10000">
                <a:latin typeface="Lato"/>
                <a:ea typeface="Lato"/>
                <a:cs typeface="Lato"/>
                <a:sym typeface="Lato"/>
              </a:defRPr>
            </a:lvl4pPr>
            <a:lvl5pPr lvl="4" algn="ctr">
              <a:spcBef>
                <a:spcPts val="0"/>
              </a:spcBef>
              <a:spcAft>
                <a:spcPts val="0"/>
              </a:spcAft>
              <a:buSzPts val="10000"/>
              <a:buFont typeface="Lato"/>
              <a:buNone/>
              <a:defRPr sz="10000">
                <a:latin typeface="Lato"/>
                <a:ea typeface="Lato"/>
                <a:cs typeface="Lato"/>
                <a:sym typeface="Lato"/>
              </a:defRPr>
            </a:lvl5pPr>
            <a:lvl6pPr lvl="5" algn="ctr">
              <a:spcBef>
                <a:spcPts val="0"/>
              </a:spcBef>
              <a:spcAft>
                <a:spcPts val="0"/>
              </a:spcAft>
              <a:buSzPts val="10000"/>
              <a:buFont typeface="Lato"/>
              <a:buNone/>
              <a:defRPr sz="10000">
                <a:latin typeface="Lato"/>
                <a:ea typeface="Lato"/>
                <a:cs typeface="Lato"/>
                <a:sym typeface="Lato"/>
              </a:defRPr>
            </a:lvl6pPr>
            <a:lvl7pPr lvl="6" algn="ctr">
              <a:spcBef>
                <a:spcPts val="0"/>
              </a:spcBef>
              <a:spcAft>
                <a:spcPts val="0"/>
              </a:spcAft>
              <a:buSzPts val="10000"/>
              <a:buFont typeface="Lato"/>
              <a:buNone/>
              <a:defRPr sz="10000">
                <a:latin typeface="Lato"/>
                <a:ea typeface="Lato"/>
                <a:cs typeface="Lato"/>
                <a:sym typeface="Lato"/>
              </a:defRPr>
            </a:lvl7pPr>
            <a:lvl8pPr lvl="7" algn="ctr">
              <a:spcBef>
                <a:spcPts val="0"/>
              </a:spcBef>
              <a:spcAft>
                <a:spcPts val="0"/>
              </a:spcAft>
              <a:buSzPts val="10000"/>
              <a:buFont typeface="Lato"/>
              <a:buNone/>
              <a:defRPr sz="10000">
                <a:latin typeface="Lato"/>
                <a:ea typeface="Lato"/>
                <a:cs typeface="Lato"/>
                <a:sym typeface="Lato"/>
              </a:defRPr>
            </a:lvl8pPr>
            <a:lvl9pPr lvl="8" algn="ctr">
              <a:spcBef>
                <a:spcPts val="0"/>
              </a:spcBef>
              <a:spcAft>
                <a:spcPts val="0"/>
              </a:spcAft>
              <a:buSzPts val="10000"/>
              <a:buFont typeface="Lato"/>
              <a:buNone/>
              <a:defRPr sz="10000">
                <a:latin typeface="Lato"/>
                <a:ea typeface="Lato"/>
                <a:cs typeface="Lato"/>
                <a:sym typeface="Lato"/>
              </a:defRPr>
            </a:lvl9pPr>
          </a:lstStyle>
          <a:p>
            <a:r>
              <a:t>xx%</a:t>
            </a:r>
          </a:p>
        </p:txBody>
      </p:sp>
      <p:sp>
        <p:nvSpPr>
          <p:cNvPr id="51" name="Google Shape;51;p11"/>
          <p:cNvSpPr txBox="1"/>
          <p:nvPr>
            <p:ph idx="1" type="body"/>
          </p:nvPr>
        </p:nvSpPr>
        <p:spPr>
          <a:xfrm>
            <a:off x="311700" y="2919450"/>
            <a:ext cx="8520600" cy="10716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2" name="Google Shape;52;p11"/>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15" name="Shape 15"/>
        <p:cNvGrpSpPr/>
        <p:nvPr/>
      </p:nvGrpSpPr>
      <p:grpSpPr>
        <a:xfrm>
          <a:off x="0" y="0"/>
          <a:ext cx="0" cy="0"/>
          <a:chOff x="0" y="0"/>
          <a:chExt cx="0" cy="0"/>
        </a:xfrm>
      </p:grpSpPr>
      <p:sp>
        <p:nvSpPr>
          <p:cNvPr id="16" name="Google Shape;16;p3"/>
          <p:cNvSpPr txBox="1"/>
          <p:nvPr>
            <p:ph type="title"/>
          </p:nvPr>
        </p:nvSpPr>
        <p:spPr>
          <a:xfrm>
            <a:off x="509550" y="1423875"/>
            <a:ext cx="8124900" cy="17982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1pPr>
            <a:lvl2pPr lvl="1"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2pPr>
            <a:lvl3pPr lvl="2"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3pPr>
            <a:lvl4pPr lvl="3"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4pPr>
            <a:lvl5pPr lvl="4"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5pPr>
            <a:lvl6pPr lvl="5"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6pPr>
            <a:lvl7pPr lvl="6"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7pPr>
            <a:lvl8pPr lvl="7"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8pPr>
            <a:lvl9pPr lvl="8"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9pPr>
          </a:lstStyle>
          <a:p/>
        </p:txBody>
      </p:sp>
      <p:sp>
        <p:nvSpPr>
          <p:cNvPr id="17" name="Google Shape;17;p3"/>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a:off x="0" y="5045700"/>
            <a:ext cx="9144000" cy="97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1" name="Google Shape;21;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2" name="Google Shape;22;p4"/>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3" name="Shape 23"/>
        <p:cNvGrpSpPr/>
        <p:nvPr/>
      </p:nvGrpSpPr>
      <p:grpSpPr>
        <a:xfrm>
          <a:off x="0" y="0"/>
          <a:ext cx="0" cy="0"/>
          <a:chOff x="0" y="0"/>
          <a:chExt cx="0" cy="0"/>
        </a:xfrm>
      </p:grpSpPr>
      <p:sp>
        <p:nvSpPr>
          <p:cNvPr id="24" name="Google Shape;24;p5"/>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5" name="Google Shape;25;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6" name="Google Shape;26;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7" name="Google Shape;27;p5"/>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8" name="Shape 28"/>
        <p:cNvGrpSpPr/>
        <p:nvPr/>
      </p:nvGrpSpPr>
      <p:grpSpPr>
        <a:xfrm>
          <a:off x="0" y="0"/>
          <a:ext cx="0" cy="0"/>
          <a:chOff x="0" y="0"/>
          <a:chExt cx="0" cy="0"/>
        </a:xfrm>
      </p:grpSpPr>
      <p:sp>
        <p:nvSpPr>
          <p:cNvPr id="29" name="Google Shape;29;p6"/>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30" name="Google Shape;30;p6"/>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1" name="Shape 31"/>
        <p:cNvGrpSpPr/>
        <p:nvPr/>
      </p:nvGrpSpPr>
      <p:grpSpPr>
        <a:xfrm>
          <a:off x="0" y="0"/>
          <a:ext cx="0" cy="0"/>
          <a:chOff x="0" y="0"/>
          <a:chExt cx="0" cy="0"/>
        </a:xfrm>
      </p:grpSpPr>
      <p:sp>
        <p:nvSpPr>
          <p:cNvPr id="32" name="Google Shape;32;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3" name="Google Shape;33;p7"/>
          <p:cNvSpPr txBox="1"/>
          <p:nvPr>
            <p:ph idx="1" type="body"/>
          </p:nvPr>
        </p:nvSpPr>
        <p:spPr>
          <a:xfrm>
            <a:off x="311700" y="1391378"/>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4" name="Google Shape;34;p7"/>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dk2"/>
        </a:solidFill>
      </p:bgPr>
    </p:bg>
    <p:spTree>
      <p:nvGrpSpPr>
        <p:cNvPr id="35" name="Shape 35"/>
        <p:cNvGrpSpPr/>
        <p:nvPr/>
      </p:nvGrpSpPr>
      <p:grpSpPr>
        <a:xfrm>
          <a:off x="0" y="0"/>
          <a:ext cx="0" cy="0"/>
          <a:chOff x="0" y="0"/>
          <a:chExt cx="0" cy="0"/>
        </a:xfrm>
      </p:grpSpPr>
      <p:sp>
        <p:nvSpPr>
          <p:cNvPr id="36" name="Google Shape;36;p8"/>
          <p:cNvSpPr txBox="1"/>
          <p:nvPr>
            <p:ph type="title"/>
          </p:nvPr>
        </p:nvSpPr>
        <p:spPr>
          <a:xfrm>
            <a:off x="490250" y="526350"/>
            <a:ext cx="5618700" cy="4090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4800"/>
              <a:buFont typeface="Lato"/>
              <a:buNone/>
              <a:defRPr b="0" sz="4800">
                <a:solidFill>
                  <a:schemeClr val="lt1"/>
                </a:solidFill>
                <a:latin typeface="Lato"/>
                <a:ea typeface="Lato"/>
                <a:cs typeface="Lato"/>
                <a:sym typeface="Lato"/>
              </a:defRPr>
            </a:lvl1pPr>
            <a:lvl2pPr lvl="1">
              <a:spcBef>
                <a:spcPts val="0"/>
              </a:spcBef>
              <a:spcAft>
                <a:spcPts val="0"/>
              </a:spcAft>
              <a:buClr>
                <a:schemeClr val="lt1"/>
              </a:buClr>
              <a:buSzPts val="4800"/>
              <a:buFont typeface="Lato"/>
              <a:buNone/>
              <a:defRPr b="0" sz="4800">
                <a:solidFill>
                  <a:schemeClr val="lt1"/>
                </a:solidFill>
                <a:latin typeface="Lato"/>
                <a:ea typeface="Lato"/>
                <a:cs typeface="Lato"/>
                <a:sym typeface="Lato"/>
              </a:defRPr>
            </a:lvl2pPr>
            <a:lvl3pPr lvl="2">
              <a:spcBef>
                <a:spcPts val="0"/>
              </a:spcBef>
              <a:spcAft>
                <a:spcPts val="0"/>
              </a:spcAft>
              <a:buClr>
                <a:schemeClr val="lt1"/>
              </a:buClr>
              <a:buSzPts val="4800"/>
              <a:buFont typeface="Lato"/>
              <a:buNone/>
              <a:defRPr b="0" sz="4800">
                <a:solidFill>
                  <a:schemeClr val="lt1"/>
                </a:solidFill>
                <a:latin typeface="Lato"/>
                <a:ea typeface="Lato"/>
                <a:cs typeface="Lato"/>
                <a:sym typeface="Lato"/>
              </a:defRPr>
            </a:lvl3pPr>
            <a:lvl4pPr lvl="3">
              <a:spcBef>
                <a:spcPts val="0"/>
              </a:spcBef>
              <a:spcAft>
                <a:spcPts val="0"/>
              </a:spcAft>
              <a:buClr>
                <a:schemeClr val="lt1"/>
              </a:buClr>
              <a:buSzPts val="4800"/>
              <a:buFont typeface="Lato"/>
              <a:buNone/>
              <a:defRPr b="0" sz="4800">
                <a:solidFill>
                  <a:schemeClr val="lt1"/>
                </a:solidFill>
                <a:latin typeface="Lato"/>
                <a:ea typeface="Lato"/>
                <a:cs typeface="Lato"/>
                <a:sym typeface="Lato"/>
              </a:defRPr>
            </a:lvl4pPr>
            <a:lvl5pPr lvl="4">
              <a:spcBef>
                <a:spcPts val="0"/>
              </a:spcBef>
              <a:spcAft>
                <a:spcPts val="0"/>
              </a:spcAft>
              <a:buClr>
                <a:schemeClr val="lt1"/>
              </a:buClr>
              <a:buSzPts val="4800"/>
              <a:buFont typeface="Lato"/>
              <a:buNone/>
              <a:defRPr b="0" sz="4800">
                <a:solidFill>
                  <a:schemeClr val="lt1"/>
                </a:solidFill>
                <a:latin typeface="Lato"/>
                <a:ea typeface="Lato"/>
                <a:cs typeface="Lato"/>
                <a:sym typeface="Lato"/>
              </a:defRPr>
            </a:lvl5pPr>
            <a:lvl6pPr lvl="5">
              <a:spcBef>
                <a:spcPts val="0"/>
              </a:spcBef>
              <a:spcAft>
                <a:spcPts val="0"/>
              </a:spcAft>
              <a:buClr>
                <a:schemeClr val="lt1"/>
              </a:buClr>
              <a:buSzPts val="4800"/>
              <a:buFont typeface="Lato"/>
              <a:buNone/>
              <a:defRPr b="0" sz="4800">
                <a:solidFill>
                  <a:schemeClr val="lt1"/>
                </a:solidFill>
                <a:latin typeface="Lato"/>
                <a:ea typeface="Lato"/>
                <a:cs typeface="Lato"/>
                <a:sym typeface="Lato"/>
              </a:defRPr>
            </a:lvl6pPr>
            <a:lvl7pPr lvl="6">
              <a:spcBef>
                <a:spcPts val="0"/>
              </a:spcBef>
              <a:spcAft>
                <a:spcPts val="0"/>
              </a:spcAft>
              <a:buClr>
                <a:schemeClr val="lt1"/>
              </a:buClr>
              <a:buSzPts val="4800"/>
              <a:buFont typeface="Lato"/>
              <a:buNone/>
              <a:defRPr b="0" sz="4800">
                <a:solidFill>
                  <a:schemeClr val="lt1"/>
                </a:solidFill>
                <a:latin typeface="Lato"/>
                <a:ea typeface="Lato"/>
                <a:cs typeface="Lato"/>
                <a:sym typeface="Lato"/>
              </a:defRPr>
            </a:lvl7pPr>
            <a:lvl8pPr lvl="7">
              <a:spcBef>
                <a:spcPts val="0"/>
              </a:spcBef>
              <a:spcAft>
                <a:spcPts val="0"/>
              </a:spcAft>
              <a:buClr>
                <a:schemeClr val="lt1"/>
              </a:buClr>
              <a:buSzPts val="4800"/>
              <a:buFont typeface="Lato"/>
              <a:buNone/>
              <a:defRPr b="0" sz="4800">
                <a:solidFill>
                  <a:schemeClr val="lt1"/>
                </a:solidFill>
                <a:latin typeface="Lato"/>
                <a:ea typeface="Lato"/>
                <a:cs typeface="Lato"/>
                <a:sym typeface="Lato"/>
              </a:defRPr>
            </a:lvl8pPr>
            <a:lvl9pPr lvl="8">
              <a:spcBef>
                <a:spcPts val="0"/>
              </a:spcBef>
              <a:spcAft>
                <a:spcPts val="0"/>
              </a:spcAft>
              <a:buClr>
                <a:schemeClr val="lt1"/>
              </a:buClr>
              <a:buSzPts val="4800"/>
              <a:buFont typeface="Lato"/>
              <a:buNone/>
              <a:defRPr b="0" sz="4800">
                <a:solidFill>
                  <a:schemeClr val="lt1"/>
                </a:solidFill>
                <a:latin typeface="Lato"/>
                <a:ea typeface="Lato"/>
                <a:cs typeface="Lato"/>
                <a:sym typeface="Lato"/>
              </a:defRPr>
            </a:lvl9pPr>
          </a:lstStyle>
          <a:p/>
        </p:txBody>
      </p:sp>
      <p:sp>
        <p:nvSpPr>
          <p:cNvPr id="37" name="Google Shape;37;p8"/>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8" name="Shape 38"/>
        <p:cNvGrpSpPr/>
        <p:nvPr/>
      </p:nvGrpSpPr>
      <p:grpSpPr>
        <a:xfrm>
          <a:off x="0" y="0"/>
          <a:ext cx="0" cy="0"/>
          <a:chOff x="0" y="0"/>
          <a:chExt cx="0" cy="0"/>
        </a:xfrm>
      </p:grpSpPr>
      <p:sp>
        <p:nvSpPr>
          <p:cNvPr id="39" name="Google Shape;39;p9"/>
          <p:cNvSpPr/>
          <p:nvPr/>
        </p:nvSpPr>
        <p:spPr>
          <a:xfrm>
            <a:off x="4572000" y="-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 name="Google Shape;40;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1" name="Google Shape;41;p9"/>
          <p:cNvSpPr txBox="1"/>
          <p:nvPr>
            <p:ph type="title"/>
          </p:nvPr>
        </p:nvSpPr>
        <p:spPr>
          <a:xfrm>
            <a:off x="265500" y="1107950"/>
            <a:ext cx="4045200" cy="16836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2" name="Google Shape;42;p9"/>
          <p:cNvSpPr txBox="1"/>
          <p:nvPr>
            <p:ph idx="1" type="subTitle"/>
          </p:nvPr>
        </p:nvSpPr>
        <p:spPr>
          <a:xfrm>
            <a:off x="265500" y="2845201"/>
            <a:ext cx="4045200" cy="1345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3" name="Google Shape;43;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44" name="Google Shape;44;p9"/>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5" name="Shape 45"/>
        <p:cNvGrpSpPr/>
        <p:nvPr/>
      </p:nvGrpSpPr>
      <p:grpSpPr>
        <a:xfrm>
          <a:off x="0" y="0"/>
          <a:ext cx="0" cy="0"/>
          <a:chOff x="0" y="0"/>
          <a:chExt cx="0" cy="0"/>
        </a:xfrm>
      </p:grpSpPr>
      <p:sp>
        <p:nvSpPr>
          <p:cNvPr id="46" name="Google Shape;46;p10"/>
          <p:cNvSpPr txBox="1"/>
          <p:nvPr>
            <p:ph idx="1" type="body"/>
          </p:nvPr>
        </p:nvSpPr>
        <p:spPr>
          <a:xfrm>
            <a:off x="319500" y="4230575"/>
            <a:ext cx="5998800" cy="598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7" name="Google Shape;47;p10"/>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coral">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391350"/>
            <a:ext cx="8520600" cy="6261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1pPr>
            <a:lvl2pPr lvl="1">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2pPr>
            <a:lvl3pPr lvl="2">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3pPr>
            <a:lvl4pPr lvl="3">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4pPr>
            <a:lvl5pPr lvl="4">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5pPr>
            <a:lvl6pPr lvl="5">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6pPr>
            <a:lvl7pPr lvl="6">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7pPr>
            <a:lvl8pPr lvl="7">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8pPr>
            <a:lvl9pPr lvl="8">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indent="-317500" lvl="1" marL="9144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1600"/>
              </a:spcBef>
              <a:spcAft>
                <a:spcPts val="1600"/>
              </a:spcAft>
              <a:buClr>
                <a:schemeClr val="dk2"/>
              </a:buClr>
              <a:buSzPts val="1400"/>
              <a:buFont typeface="Lato"/>
              <a:buChar char="■"/>
              <a:defRPr>
                <a:solidFill>
                  <a:schemeClr val="dk2"/>
                </a:solidFill>
                <a:latin typeface="Lato"/>
                <a:ea typeface="Lato"/>
                <a:cs typeface="Lato"/>
                <a:sym typeface="Lato"/>
              </a:defRPr>
            </a:lvl9pPr>
          </a:lstStyle>
          <a:p/>
        </p:txBody>
      </p:sp>
      <p:sp>
        <p:nvSpPr>
          <p:cNvPr id="8" name="Google Shape;8;p1"/>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latin typeface="Lato"/>
                <a:ea typeface="Lato"/>
                <a:cs typeface="Lato"/>
                <a:sym typeface="Lato"/>
              </a:defRPr>
            </a:lvl1pPr>
            <a:lvl2pPr lvl="1" algn="r">
              <a:buNone/>
              <a:defRPr sz="1000">
                <a:solidFill>
                  <a:schemeClr val="dk2"/>
                </a:solidFill>
                <a:latin typeface="Lato"/>
                <a:ea typeface="Lato"/>
                <a:cs typeface="Lato"/>
                <a:sym typeface="Lato"/>
              </a:defRPr>
            </a:lvl2pPr>
            <a:lvl3pPr lvl="2" algn="r">
              <a:buNone/>
              <a:defRPr sz="1000">
                <a:solidFill>
                  <a:schemeClr val="dk2"/>
                </a:solidFill>
                <a:latin typeface="Lato"/>
                <a:ea typeface="Lato"/>
                <a:cs typeface="Lato"/>
                <a:sym typeface="Lato"/>
              </a:defRPr>
            </a:lvl3pPr>
            <a:lvl4pPr lvl="3" algn="r">
              <a:buNone/>
              <a:defRPr sz="1000">
                <a:solidFill>
                  <a:schemeClr val="dk2"/>
                </a:solidFill>
                <a:latin typeface="Lato"/>
                <a:ea typeface="Lato"/>
                <a:cs typeface="Lato"/>
                <a:sym typeface="Lato"/>
              </a:defRPr>
            </a:lvl4pPr>
            <a:lvl5pPr lvl="4" algn="r">
              <a:buNone/>
              <a:defRPr sz="1000">
                <a:solidFill>
                  <a:schemeClr val="dk2"/>
                </a:solidFill>
                <a:latin typeface="Lato"/>
                <a:ea typeface="Lato"/>
                <a:cs typeface="Lato"/>
                <a:sym typeface="Lato"/>
              </a:defRPr>
            </a:lvl5pPr>
            <a:lvl6pPr lvl="5" algn="r">
              <a:buNone/>
              <a:defRPr sz="1000">
                <a:solidFill>
                  <a:schemeClr val="dk2"/>
                </a:solidFill>
                <a:latin typeface="Lato"/>
                <a:ea typeface="Lato"/>
                <a:cs typeface="Lato"/>
                <a:sym typeface="Lato"/>
              </a:defRPr>
            </a:lvl6pPr>
            <a:lvl7pPr lvl="6" algn="r">
              <a:buNone/>
              <a:defRPr sz="1000">
                <a:solidFill>
                  <a:schemeClr val="dk2"/>
                </a:solidFill>
                <a:latin typeface="Lato"/>
                <a:ea typeface="Lato"/>
                <a:cs typeface="Lato"/>
                <a:sym typeface="Lato"/>
              </a:defRPr>
            </a:lvl7pPr>
            <a:lvl8pPr lvl="7" algn="r">
              <a:buNone/>
              <a:defRPr sz="1000">
                <a:solidFill>
                  <a:schemeClr val="dk2"/>
                </a:solidFill>
                <a:latin typeface="Lato"/>
                <a:ea typeface="Lato"/>
                <a:cs typeface="Lato"/>
                <a:sym typeface="Lato"/>
              </a:defRPr>
            </a:lvl8pPr>
            <a:lvl9pPr lvl="8" algn="r">
              <a:buNone/>
              <a:defRPr sz="1000">
                <a:solidFill>
                  <a:schemeClr val="dk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ko"/>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1" Type="http://schemas.openxmlformats.org/officeDocument/2006/relationships/image" Target="../media/image5.jpg"/><Relationship Id="rId10" Type="http://schemas.openxmlformats.org/officeDocument/2006/relationships/image" Target="../media/image17.png"/><Relationship Id="rId13" Type="http://schemas.openxmlformats.org/officeDocument/2006/relationships/image" Target="../media/image6.jpg"/><Relationship Id="rId12" Type="http://schemas.openxmlformats.org/officeDocument/2006/relationships/image" Target="../media/image14.png"/><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0.jpg"/><Relationship Id="rId4" Type="http://schemas.openxmlformats.org/officeDocument/2006/relationships/image" Target="../media/image19.png"/><Relationship Id="rId9" Type="http://schemas.openxmlformats.org/officeDocument/2006/relationships/image" Target="../media/image1.png"/><Relationship Id="rId5" Type="http://schemas.openxmlformats.org/officeDocument/2006/relationships/image" Target="../media/image8.png"/><Relationship Id="rId6" Type="http://schemas.openxmlformats.org/officeDocument/2006/relationships/image" Target="../media/image15.png"/><Relationship Id="rId7" Type="http://schemas.openxmlformats.org/officeDocument/2006/relationships/image" Target="../media/image3.png"/><Relationship Id="rId8"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5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1.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8.png"/><Relationship Id="rId4" Type="http://schemas.openxmlformats.org/officeDocument/2006/relationships/image" Target="../media/image26.png"/><Relationship Id="rId5" Type="http://schemas.openxmlformats.org/officeDocument/2006/relationships/image" Target="../media/image25.png"/><Relationship Id="rId6" Type="http://schemas.openxmlformats.org/officeDocument/2006/relationships/image" Target="../media/image23.png"/><Relationship Id="rId7" Type="http://schemas.openxmlformats.org/officeDocument/2006/relationships/image" Target="../media/image24.png"/><Relationship Id="rId8" Type="http://schemas.openxmlformats.org/officeDocument/2006/relationships/image" Target="../media/image2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32.png"/><Relationship Id="rId4" Type="http://schemas.openxmlformats.org/officeDocument/2006/relationships/image" Target="../media/image27.png"/><Relationship Id="rId5" Type="http://schemas.openxmlformats.org/officeDocument/2006/relationships/image" Target="../media/image29.png"/><Relationship Id="rId6" Type="http://schemas.openxmlformats.org/officeDocument/2006/relationships/image" Target="../media/image2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36.png"/><Relationship Id="rId4" Type="http://schemas.openxmlformats.org/officeDocument/2006/relationships/image" Target="../media/image31.jpg"/><Relationship Id="rId5" Type="http://schemas.openxmlformats.org/officeDocument/2006/relationships/image" Target="../media/image30.png"/><Relationship Id="rId6" Type="http://schemas.openxmlformats.org/officeDocument/2006/relationships/image" Target="../media/image3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36.png"/><Relationship Id="rId4" Type="http://schemas.openxmlformats.org/officeDocument/2006/relationships/image" Target="../media/image35.jpg"/><Relationship Id="rId5" Type="http://schemas.openxmlformats.org/officeDocument/2006/relationships/image" Target="../media/image34.jpg"/><Relationship Id="rId6" Type="http://schemas.openxmlformats.org/officeDocument/2006/relationships/image" Target="../media/image37.png"/><Relationship Id="rId7" Type="http://schemas.openxmlformats.org/officeDocument/2006/relationships/image" Target="../media/image3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36.png"/><Relationship Id="rId4" Type="http://schemas.openxmlformats.org/officeDocument/2006/relationships/image" Target="../media/image39.jpg"/><Relationship Id="rId5" Type="http://schemas.openxmlformats.org/officeDocument/2006/relationships/image" Target="../media/image3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4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41.png"/><Relationship Id="rId4" Type="http://schemas.openxmlformats.org/officeDocument/2006/relationships/image" Target="../media/image38.png"/><Relationship Id="rId5" Type="http://schemas.openxmlformats.org/officeDocument/2006/relationships/image" Target="../media/image4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43.png"/><Relationship Id="rId4" Type="http://schemas.openxmlformats.org/officeDocument/2006/relationships/image" Target="../media/image45.png"/><Relationship Id="rId5" Type="http://schemas.openxmlformats.org/officeDocument/2006/relationships/image" Target="../media/image49.png"/><Relationship Id="rId6" Type="http://schemas.openxmlformats.org/officeDocument/2006/relationships/image" Target="../media/image4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51.png"/><Relationship Id="rId4" Type="http://schemas.openxmlformats.org/officeDocument/2006/relationships/image" Target="../media/image47.png"/><Relationship Id="rId5" Type="http://schemas.openxmlformats.org/officeDocument/2006/relationships/image" Target="../media/image4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53.png"/><Relationship Id="rId4" Type="http://schemas.openxmlformats.org/officeDocument/2006/relationships/image" Target="../media/image52.png"/><Relationship Id="rId5" Type="http://schemas.openxmlformats.org/officeDocument/2006/relationships/image" Target="../media/image4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50.png"/></Relationships>
</file>

<file path=ppt/slides/_rels/slide32.xml.rels><?xml version="1.0" encoding="UTF-8" standalone="yes"?><Relationships xmlns="http://schemas.openxmlformats.org/package/2006/relationships"><Relationship Id="rId11" Type="http://schemas.openxmlformats.org/officeDocument/2006/relationships/hyperlink" Target="https://www.gliffy.com/" TargetMode="External"/><Relationship Id="rId10" Type="http://schemas.openxmlformats.org/officeDocument/2006/relationships/hyperlink" Target="http://www.devicemart.co.kr/main/index" TargetMode="External"/><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hyperlink" Target="https://news.samsung.com/kr/%ED%98%BC%EC%9E%90%EC%84%9C-%EC%9D%B4%EB%AF%B8-%EA%B5%B0%EC%A4%91%EC%9D%B8-1%EC%9D%B8-%EA%B0%80%EA%B5%AC-%EC%84%B8%EB%8C%80-%EC%8A%A4%EB%A7%88%ED%8A%B8%ED%99%88-%EC%8B%9C%EC%9E%A5" TargetMode="External"/><Relationship Id="rId4" Type="http://schemas.openxmlformats.org/officeDocument/2006/relationships/hyperlink" Target="https://assets.kpmg/content/dam/kpmg/kr/pdf/2019/kr-insight63-5g-ecosystem-20190227.pdf" TargetMode="External"/><Relationship Id="rId9" Type="http://schemas.openxmlformats.org/officeDocument/2006/relationships/hyperlink" Target="http://mechasolution.com/shop/main/index.php" TargetMode="External"/><Relationship Id="rId5" Type="http://schemas.openxmlformats.org/officeDocument/2006/relationships/hyperlink" Target="http://www.mrepublic.co.kr/news/articleView.html?idxno=30663" TargetMode="External"/><Relationship Id="rId6" Type="http://schemas.openxmlformats.org/officeDocument/2006/relationships/hyperlink" Target="http://www.fntimes.com/html/view.php?ud=201908281715242185dd55077bc2_18&amp;mobile=1" TargetMode="External"/><Relationship Id="rId7" Type="http://schemas.openxmlformats.org/officeDocument/2006/relationships/hyperlink" Target="https://jmagazine.joins.com/economist/view/327438" TargetMode="External"/><Relationship Id="rId8" Type="http://schemas.openxmlformats.org/officeDocument/2006/relationships/hyperlink" Target="https://www.sktinsight.com/101233"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7.png"/><Relationship Id="rId6" Type="http://schemas.openxmlformats.org/officeDocument/2006/relationships/image" Target="../media/image4.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8.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 name="Shape 58"/>
        <p:cNvGrpSpPr/>
        <p:nvPr/>
      </p:nvGrpSpPr>
      <p:grpSpPr>
        <a:xfrm>
          <a:off x="0" y="0"/>
          <a:ext cx="0" cy="0"/>
          <a:chOff x="0" y="0"/>
          <a:chExt cx="0" cy="0"/>
        </a:xfrm>
      </p:grpSpPr>
      <p:sp>
        <p:nvSpPr>
          <p:cNvPr id="59" name="Google Shape;59;p13"/>
          <p:cNvSpPr txBox="1"/>
          <p:nvPr>
            <p:ph type="ctrTitle"/>
          </p:nvPr>
        </p:nvSpPr>
        <p:spPr>
          <a:xfrm>
            <a:off x="2568751" y="1847700"/>
            <a:ext cx="4006500" cy="1448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ko" sz="3600">
                <a:latin typeface="Malgun Gothic"/>
                <a:ea typeface="Malgun Gothic"/>
                <a:cs typeface="Malgun Gothic"/>
                <a:sym typeface="Malgun Gothic"/>
              </a:rPr>
              <a:t>Smart Home Project</a:t>
            </a:r>
            <a:r>
              <a:rPr b="1" lang="ko" sz="3600">
                <a:latin typeface="Malgun Gothic"/>
                <a:ea typeface="Malgun Gothic"/>
                <a:cs typeface="Malgun Gothic"/>
                <a:sym typeface="Malgun Gothic"/>
              </a:rPr>
              <a:t> </a:t>
            </a:r>
            <a:endParaRPr b="1" sz="3600">
              <a:latin typeface="Malgun Gothic"/>
              <a:ea typeface="Malgun Gothic"/>
              <a:cs typeface="Malgun Gothic"/>
              <a:sym typeface="Malgun Gothic"/>
            </a:endParaRPr>
          </a:p>
          <a:p>
            <a:pPr indent="0" lvl="0" marL="0" rtl="0" algn="ctr">
              <a:spcBef>
                <a:spcPts val="0"/>
              </a:spcBef>
              <a:spcAft>
                <a:spcPts val="0"/>
              </a:spcAft>
              <a:buNone/>
            </a:pPr>
            <a:r>
              <a:rPr b="1" lang="ko" sz="3600">
                <a:latin typeface="Malgun Gothic"/>
                <a:ea typeface="Malgun Gothic"/>
                <a:cs typeface="Malgun Gothic"/>
                <a:sym typeface="Malgun Gothic"/>
              </a:rPr>
              <a:t>개발 기획안</a:t>
            </a:r>
            <a:endParaRPr b="1" sz="3600">
              <a:latin typeface="Malgun Gothic"/>
              <a:ea typeface="Malgun Gothic"/>
              <a:cs typeface="Malgun Gothic"/>
              <a:sym typeface="Malgun Gothic"/>
            </a:endParaRPr>
          </a:p>
        </p:txBody>
      </p:sp>
      <p:sp>
        <p:nvSpPr>
          <p:cNvPr id="60" name="Google Shape;60;p13"/>
          <p:cNvSpPr txBox="1"/>
          <p:nvPr>
            <p:ph idx="1" type="subTitle"/>
          </p:nvPr>
        </p:nvSpPr>
        <p:spPr>
          <a:xfrm>
            <a:off x="0" y="4298400"/>
            <a:ext cx="3325200" cy="845100"/>
          </a:xfrm>
          <a:prstGeom prst="rect">
            <a:avLst/>
          </a:prstGeom>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lang="ko" sz="1000">
                <a:solidFill>
                  <a:srgbClr val="000000"/>
                </a:solidFill>
                <a:latin typeface="Malgun Gothic"/>
                <a:ea typeface="Malgun Gothic"/>
                <a:cs typeface="Malgun Gothic"/>
                <a:sym typeface="Malgun Gothic"/>
              </a:rPr>
              <a:t>팀</a:t>
            </a:r>
            <a:r>
              <a:rPr lang="ko" sz="1000">
                <a:solidFill>
                  <a:srgbClr val="000000"/>
                </a:solidFill>
                <a:latin typeface="Malgun Gothic"/>
                <a:ea typeface="Malgun Gothic"/>
                <a:cs typeface="Malgun Gothic"/>
                <a:sym typeface="Malgun Gothic"/>
              </a:rPr>
              <a:t> 명 | 5G</a:t>
            </a:r>
            <a:endParaRPr sz="1000">
              <a:solidFill>
                <a:srgbClr val="000000"/>
              </a:solidFill>
              <a:latin typeface="Malgun Gothic"/>
              <a:ea typeface="Malgun Gothic"/>
              <a:cs typeface="Malgun Gothic"/>
              <a:sym typeface="Malgun Gothic"/>
            </a:endParaRPr>
          </a:p>
          <a:p>
            <a:pPr indent="0" lvl="0" marL="0" rtl="0" algn="l">
              <a:lnSpc>
                <a:spcPct val="115000"/>
              </a:lnSpc>
              <a:spcBef>
                <a:spcPts val="0"/>
              </a:spcBef>
              <a:spcAft>
                <a:spcPts val="0"/>
              </a:spcAft>
              <a:buNone/>
            </a:pPr>
            <a:r>
              <a:rPr lang="ko" sz="1000">
                <a:solidFill>
                  <a:srgbClr val="000000"/>
                </a:solidFill>
                <a:latin typeface="Malgun Gothic"/>
                <a:ea typeface="Malgun Gothic"/>
                <a:cs typeface="Malgun Gothic"/>
                <a:sym typeface="Malgun Gothic"/>
              </a:rPr>
              <a:t>팀 장 | 박지은</a:t>
            </a:r>
            <a:endParaRPr sz="1000">
              <a:solidFill>
                <a:srgbClr val="000000"/>
              </a:solidFill>
              <a:latin typeface="Malgun Gothic"/>
              <a:ea typeface="Malgun Gothic"/>
              <a:cs typeface="Malgun Gothic"/>
              <a:sym typeface="Malgun Gothic"/>
            </a:endParaRPr>
          </a:p>
          <a:p>
            <a:pPr indent="0" lvl="0" marL="0" rtl="0" algn="l">
              <a:lnSpc>
                <a:spcPct val="115000"/>
              </a:lnSpc>
              <a:spcBef>
                <a:spcPts val="0"/>
              </a:spcBef>
              <a:spcAft>
                <a:spcPts val="0"/>
              </a:spcAft>
              <a:buNone/>
            </a:pPr>
            <a:r>
              <a:rPr lang="ko" sz="1000">
                <a:solidFill>
                  <a:srgbClr val="000000"/>
                </a:solidFill>
                <a:latin typeface="Malgun Gothic"/>
                <a:ea typeface="Malgun Gothic"/>
                <a:cs typeface="Malgun Gothic"/>
                <a:sym typeface="Malgun Gothic"/>
              </a:rPr>
              <a:t>팀 원 | </a:t>
            </a:r>
            <a:r>
              <a:rPr lang="ko" sz="1000">
                <a:solidFill>
                  <a:srgbClr val="000000"/>
                </a:solidFill>
                <a:latin typeface="Malgun Gothic"/>
                <a:ea typeface="Malgun Gothic"/>
                <a:cs typeface="Malgun Gothic"/>
                <a:sym typeface="Malgun Gothic"/>
              </a:rPr>
              <a:t>구자윤, 김주연, 정용기, 조성빈, </a:t>
            </a:r>
            <a:r>
              <a:rPr lang="ko" sz="1000">
                <a:solidFill>
                  <a:srgbClr val="000000"/>
                </a:solidFill>
                <a:latin typeface="Malgun Gothic"/>
                <a:ea typeface="Malgun Gothic"/>
                <a:cs typeface="Malgun Gothic"/>
                <a:sym typeface="Malgun Gothic"/>
              </a:rPr>
              <a:t>조지윤</a:t>
            </a:r>
            <a:endParaRPr sz="1000">
              <a:solidFill>
                <a:srgbClr val="000000"/>
              </a:solidFill>
              <a:latin typeface="Malgun Gothic"/>
              <a:ea typeface="Malgun Gothic"/>
              <a:cs typeface="Malgun Gothic"/>
              <a:sym typeface="Malgun Gothic"/>
            </a:endParaRPr>
          </a:p>
          <a:p>
            <a:pPr indent="0" lvl="0" marL="0" rtl="0" algn="l">
              <a:lnSpc>
                <a:spcPct val="115000"/>
              </a:lnSpc>
              <a:spcBef>
                <a:spcPts val="0"/>
              </a:spcBef>
              <a:spcAft>
                <a:spcPts val="0"/>
              </a:spcAft>
              <a:buNone/>
            </a:pPr>
            <a:r>
              <a:rPr lang="ko" sz="1000">
                <a:solidFill>
                  <a:srgbClr val="000000"/>
                </a:solidFill>
                <a:latin typeface="Malgun Gothic"/>
                <a:ea typeface="Malgun Gothic"/>
                <a:cs typeface="Malgun Gothic"/>
                <a:sym typeface="Malgun Gothic"/>
              </a:rPr>
              <a:t>기 간 | 2020.03.01~2020.03.30</a:t>
            </a:r>
            <a:endParaRPr sz="1000">
              <a:solidFill>
                <a:srgbClr val="000000"/>
              </a:solidFill>
              <a:latin typeface="Malgun Gothic"/>
              <a:ea typeface="Malgun Gothic"/>
              <a:cs typeface="Malgun Gothic"/>
              <a:sym typeface="Malgun Gothic"/>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2" name="Shape 122"/>
        <p:cNvGrpSpPr/>
        <p:nvPr/>
      </p:nvGrpSpPr>
      <p:grpSpPr>
        <a:xfrm>
          <a:off x="0" y="0"/>
          <a:ext cx="0" cy="0"/>
          <a:chOff x="0" y="0"/>
          <a:chExt cx="0" cy="0"/>
        </a:xfrm>
      </p:grpSpPr>
      <p:sp>
        <p:nvSpPr>
          <p:cNvPr id="123" name="Google Shape;123;p22"/>
          <p:cNvSpPr txBox="1"/>
          <p:nvPr>
            <p:ph type="title"/>
          </p:nvPr>
        </p:nvSpPr>
        <p:spPr>
          <a:xfrm>
            <a:off x="311700" y="126650"/>
            <a:ext cx="8520600" cy="55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ko" sz="1800">
                <a:latin typeface="Malgun Gothic"/>
                <a:ea typeface="Malgun Gothic"/>
                <a:cs typeface="Malgun Gothic"/>
                <a:sym typeface="Malgun Gothic"/>
              </a:rPr>
              <a:t>4. Project Development Environment - </a:t>
            </a:r>
            <a:r>
              <a:rPr b="1" lang="ko" sz="1000">
                <a:latin typeface="Malgun Gothic"/>
                <a:ea typeface="Malgun Gothic"/>
                <a:cs typeface="Malgun Gothic"/>
                <a:sym typeface="Malgun Gothic"/>
              </a:rPr>
              <a:t>센서와 장치 입출력 데이터 &amp; 데이터 시트 (2)</a:t>
            </a:r>
            <a:endParaRPr b="1" sz="1000">
              <a:latin typeface="Malgun Gothic"/>
              <a:ea typeface="Malgun Gothic"/>
              <a:cs typeface="Malgun Gothic"/>
              <a:sym typeface="Malgun Gothic"/>
            </a:endParaRPr>
          </a:p>
        </p:txBody>
      </p:sp>
      <p:graphicFrame>
        <p:nvGraphicFramePr>
          <p:cNvPr id="124" name="Google Shape;124;p22"/>
          <p:cNvGraphicFramePr/>
          <p:nvPr/>
        </p:nvGraphicFramePr>
        <p:xfrm>
          <a:off x="311688" y="679250"/>
          <a:ext cx="3000000" cy="3000000"/>
        </p:xfrm>
        <a:graphic>
          <a:graphicData uri="http://schemas.openxmlformats.org/drawingml/2006/table">
            <a:tbl>
              <a:tblPr>
                <a:noFill/>
                <a:tableStyleId>{09E7EDEB-872F-44F0-8835-AB49D7DDBCF6}</a:tableStyleId>
              </a:tblPr>
              <a:tblGrid>
                <a:gridCol w="746300"/>
                <a:gridCol w="2322725"/>
                <a:gridCol w="1632575"/>
                <a:gridCol w="1297600"/>
                <a:gridCol w="2521425"/>
              </a:tblGrid>
              <a:tr h="324425">
                <a:tc>
                  <a:txBody>
                    <a:bodyPr/>
                    <a:lstStyle/>
                    <a:p>
                      <a:pPr indent="0" lvl="0" marL="0" rtl="0" algn="ctr">
                        <a:spcBef>
                          <a:spcPts val="0"/>
                        </a:spcBef>
                        <a:spcAft>
                          <a:spcPts val="0"/>
                        </a:spcAft>
                        <a:buNone/>
                      </a:pPr>
                      <a:r>
                        <a:rPr b="1" lang="ko" sz="1000">
                          <a:solidFill>
                            <a:srgbClr val="F3F3F3"/>
                          </a:solidFill>
                          <a:latin typeface="Malgun Gothic"/>
                          <a:ea typeface="Malgun Gothic"/>
                          <a:cs typeface="Malgun Gothic"/>
                          <a:sym typeface="Malgun Gothic"/>
                        </a:rPr>
                        <a:t>종류</a:t>
                      </a:r>
                      <a:endParaRPr b="1" sz="1000">
                        <a:solidFill>
                          <a:srgbClr val="F3F3F3"/>
                        </a:solidFill>
                        <a:latin typeface="Malgun Gothic"/>
                        <a:ea typeface="Malgun Gothic"/>
                        <a:cs typeface="Malgun Gothic"/>
                        <a:sym typeface="Malgun Gothic"/>
                      </a:endParaRPr>
                    </a:p>
                  </a:txBody>
                  <a:tcPr marT="91425" marB="91425" marR="91425" marL="91425"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solidFill>
                      <a:schemeClr val="dk1"/>
                    </a:solidFill>
                  </a:tcPr>
                </a:tc>
                <a:tc>
                  <a:txBody>
                    <a:bodyPr/>
                    <a:lstStyle/>
                    <a:p>
                      <a:pPr indent="0" lvl="0" marL="0" rtl="0" algn="ctr">
                        <a:spcBef>
                          <a:spcPts val="0"/>
                        </a:spcBef>
                        <a:spcAft>
                          <a:spcPts val="0"/>
                        </a:spcAft>
                        <a:buNone/>
                      </a:pPr>
                      <a:r>
                        <a:rPr b="1" lang="ko" sz="1000">
                          <a:solidFill>
                            <a:srgbClr val="F3F3F3"/>
                          </a:solidFill>
                          <a:latin typeface="Malgun Gothic"/>
                          <a:ea typeface="Malgun Gothic"/>
                          <a:cs typeface="Malgun Gothic"/>
                          <a:sym typeface="Malgun Gothic"/>
                        </a:rPr>
                        <a:t>모델명</a:t>
                      </a:r>
                      <a:endParaRPr b="1" sz="1000">
                        <a:solidFill>
                          <a:srgbClr val="F3F3F3"/>
                        </a:solidFill>
                        <a:latin typeface="Malgun Gothic"/>
                        <a:ea typeface="Malgun Gothic"/>
                        <a:cs typeface="Malgun Gothic"/>
                        <a:sym typeface="Malgun Gothic"/>
                      </a:endParaRPr>
                    </a:p>
                  </a:txBody>
                  <a:tcPr marT="91425" marB="91425" marR="91425" marL="91425"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solidFill>
                      <a:schemeClr val="dk1"/>
                    </a:solidFill>
                  </a:tcPr>
                </a:tc>
                <a:tc>
                  <a:txBody>
                    <a:bodyPr/>
                    <a:lstStyle/>
                    <a:p>
                      <a:pPr indent="0" lvl="0" marL="0" rtl="0" algn="ctr">
                        <a:spcBef>
                          <a:spcPts val="0"/>
                        </a:spcBef>
                        <a:spcAft>
                          <a:spcPts val="0"/>
                        </a:spcAft>
                        <a:buNone/>
                      </a:pPr>
                      <a:r>
                        <a:rPr b="1" lang="ko" sz="1000">
                          <a:solidFill>
                            <a:srgbClr val="F3F3F3"/>
                          </a:solidFill>
                          <a:latin typeface="Malgun Gothic"/>
                          <a:ea typeface="Malgun Gothic"/>
                          <a:cs typeface="Malgun Gothic"/>
                          <a:sym typeface="Malgun Gothic"/>
                        </a:rPr>
                        <a:t>입력 데이터</a:t>
                      </a:r>
                      <a:endParaRPr b="1" sz="1000">
                        <a:solidFill>
                          <a:srgbClr val="F3F3F3"/>
                        </a:solidFill>
                        <a:latin typeface="Malgun Gothic"/>
                        <a:ea typeface="Malgun Gothic"/>
                        <a:cs typeface="Malgun Gothic"/>
                        <a:sym typeface="Malgun Gothic"/>
                      </a:endParaRPr>
                    </a:p>
                  </a:txBody>
                  <a:tcPr marT="91425" marB="91425" marR="91425" marL="91425"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solidFill>
                      <a:schemeClr val="dk1"/>
                    </a:solidFill>
                  </a:tcPr>
                </a:tc>
                <a:tc>
                  <a:txBody>
                    <a:bodyPr/>
                    <a:lstStyle/>
                    <a:p>
                      <a:pPr indent="0" lvl="0" marL="0" rtl="0" algn="ctr">
                        <a:spcBef>
                          <a:spcPts val="0"/>
                        </a:spcBef>
                        <a:spcAft>
                          <a:spcPts val="0"/>
                        </a:spcAft>
                        <a:buNone/>
                      </a:pPr>
                      <a:r>
                        <a:rPr b="1" lang="ko" sz="1000">
                          <a:solidFill>
                            <a:srgbClr val="F3F3F3"/>
                          </a:solidFill>
                          <a:latin typeface="Malgun Gothic"/>
                          <a:ea typeface="Malgun Gothic"/>
                          <a:cs typeface="Malgun Gothic"/>
                          <a:sym typeface="Malgun Gothic"/>
                        </a:rPr>
                        <a:t>출력 데이터</a:t>
                      </a:r>
                      <a:endParaRPr b="1" sz="1000">
                        <a:solidFill>
                          <a:srgbClr val="F3F3F3"/>
                        </a:solidFill>
                        <a:latin typeface="Malgun Gothic"/>
                        <a:ea typeface="Malgun Gothic"/>
                        <a:cs typeface="Malgun Gothic"/>
                        <a:sym typeface="Malgun Gothic"/>
                      </a:endParaRPr>
                    </a:p>
                  </a:txBody>
                  <a:tcPr marT="91425" marB="91425" marR="91425" marL="91425"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solidFill>
                      <a:schemeClr val="dk1"/>
                    </a:solidFill>
                  </a:tcPr>
                </a:tc>
                <a:tc>
                  <a:txBody>
                    <a:bodyPr/>
                    <a:lstStyle/>
                    <a:p>
                      <a:pPr indent="0" lvl="0" marL="0" rtl="0" algn="ctr">
                        <a:spcBef>
                          <a:spcPts val="0"/>
                        </a:spcBef>
                        <a:spcAft>
                          <a:spcPts val="0"/>
                        </a:spcAft>
                        <a:buNone/>
                      </a:pPr>
                      <a:r>
                        <a:rPr b="1" lang="ko" sz="1000">
                          <a:solidFill>
                            <a:srgbClr val="F3F3F3"/>
                          </a:solidFill>
                          <a:latin typeface="Malgun Gothic"/>
                          <a:ea typeface="Malgun Gothic"/>
                          <a:cs typeface="Malgun Gothic"/>
                          <a:sym typeface="Malgun Gothic"/>
                        </a:rPr>
                        <a:t>데이터 시트 요약</a:t>
                      </a:r>
                      <a:endParaRPr b="1" sz="1000">
                        <a:solidFill>
                          <a:srgbClr val="F3F3F3"/>
                        </a:solidFill>
                        <a:latin typeface="Malgun Gothic"/>
                        <a:ea typeface="Malgun Gothic"/>
                        <a:cs typeface="Malgun Gothic"/>
                        <a:sym typeface="Malgun Gothic"/>
                      </a:endParaRPr>
                    </a:p>
                  </a:txBody>
                  <a:tcPr marT="91425" marB="91425" marR="91425" marL="91425"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solidFill>
                      <a:schemeClr val="dk1"/>
                    </a:solidFill>
                  </a:tcPr>
                </a:tc>
              </a:tr>
              <a:tr h="934775">
                <a:tc rowSpan="4">
                  <a:txBody>
                    <a:bodyPr/>
                    <a:lstStyle/>
                    <a:p>
                      <a:pPr indent="0" lvl="0" marL="0" rtl="0" algn="ctr">
                        <a:spcBef>
                          <a:spcPts val="0"/>
                        </a:spcBef>
                        <a:spcAft>
                          <a:spcPts val="0"/>
                        </a:spcAft>
                        <a:buNone/>
                      </a:pPr>
                      <a:r>
                        <a:rPr b="1" lang="ko" sz="1000">
                          <a:latin typeface="Malgun Gothic"/>
                          <a:ea typeface="Malgun Gothic"/>
                          <a:cs typeface="Malgun Gothic"/>
                          <a:sym typeface="Malgun Gothic"/>
                        </a:rPr>
                        <a:t>장치</a:t>
                      </a:r>
                      <a:endParaRPr b="1" sz="1000">
                        <a:latin typeface="Malgun Gothic"/>
                        <a:ea typeface="Malgun Gothic"/>
                        <a:cs typeface="Malgun Gothic"/>
                        <a:sym typeface="Malgun Gothic"/>
                      </a:endParaRPr>
                    </a:p>
                    <a:p>
                      <a:pPr indent="0" lvl="0" marL="0" rtl="0" algn="l">
                        <a:spcBef>
                          <a:spcPts val="0"/>
                        </a:spcBef>
                        <a:spcAft>
                          <a:spcPts val="0"/>
                        </a:spcAft>
                        <a:buNone/>
                      </a:pPr>
                      <a:r>
                        <a:t/>
                      </a:r>
                      <a:endParaRPr sz="1000">
                        <a:latin typeface="Malgun Gothic"/>
                        <a:ea typeface="Malgun Gothic"/>
                        <a:cs typeface="Malgun Gothic"/>
                        <a:sym typeface="Malgun Gothic"/>
                      </a:endParaRPr>
                    </a:p>
                  </a:txBody>
                  <a:tcPr marT="91425" marB="91425" marR="91425" marL="91425" anchor="ctr">
                    <a:lnT cap="flat" cmpd="sng" w="9525">
                      <a:solidFill>
                        <a:srgbClr val="B7B7B7"/>
                      </a:solidFill>
                      <a:prstDash val="solid"/>
                      <a:round/>
                      <a:headEnd len="sm" w="sm" type="none"/>
                      <a:tailEnd len="sm" w="sm" type="none"/>
                    </a:lnT>
                    <a:solidFill>
                      <a:srgbClr val="EFEFEF"/>
                    </a:solidFill>
                  </a:tcPr>
                </a:tc>
                <a:tc>
                  <a:txBody>
                    <a:bodyPr/>
                    <a:lstStyle/>
                    <a:p>
                      <a:pPr indent="0" lvl="0" marL="0" rtl="0" algn="l">
                        <a:lnSpc>
                          <a:spcPct val="115000"/>
                        </a:lnSpc>
                        <a:spcBef>
                          <a:spcPts val="0"/>
                        </a:spcBef>
                        <a:spcAft>
                          <a:spcPts val="0"/>
                        </a:spcAft>
                        <a:buNone/>
                      </a:pPr>
                      <a:r>
                        <a:rPr lang="ko" sz="1000">
                          <a:latin typeface="Malgun Gothic"/>
                          <a:ea typeface="Malgun Gothic"/>
                          <a:cs typeface="Malgun Gothic"/>
                          <a:sym typeface="Malgun Gothic"/>
                        </a:rPr>
                        <a:t>라즈베리파이 카메라 모듈 5MP</a:t>
                      </a:r>
                      <a:endParaRPr sz="1000">
                        <a:latin typeface="Malgun Gothic"/>
                        <a:ea typeface="Malgun Gothic"/>
                        <a:cs typeface="Malgun Gothic"/>
                        <a:sym typeface="Malgun Gothic"/>
                      </a:endParaRPr>
                    </a:p>
                  </a:txBody>
                  <a:tcPr marT="91425" marB="91425" marR="91425" marL="91425" anchor="ctr">
                    <a:lnT cap="flat" cmpd="sng" w="9525">
                      <a:solidFill>
                        <a:srgbClr val="B7B7B7"/>
                      </a:solidFill>
                      <a:prstDash val="solid"/>
                      <a:round/>
                      <a:headEnd len="sm" w="sm" type="none"/>
                      <a:tailEnd len="sm" w="sm" type="none"/>
                    </a:lnT>
                  </a:tcPr>
                </a:tc>
                <a:tc>
                  <a:txBody>
                    <a:bodyPr/>
                    <a:lstStyle/>
                    <a:p>
                      <a:pPr indent="0" lvl="0" marL="0" rtl="0" algn="l">
                        <a:lnSpc>
                          <a:spcPct val="115000"/>
                        </a:lnSpc>
                        <a:spcBef>
                          <a:spcPts val="0"/>
                        </a:spcBef>
                        <a:spcAft>
                          <a:spcPts val="0"/>
                        </a:spcAft>
                        <a:buNone/>
                      </a:pPr>
                      <a:r>
                        <a:rPr lang="ko" sz="1000">
                          <a:latin typeface="Malgun Gothic"/>
                          <a:ea typeface="Malgun Gothic"/>
                          <a:cs typeface="Malgun Gothic"/>
                          <a:sym typeface="Malgun Gothic"/>
                        </a:rPr>
                        <a:t>사용자의 촬영 시작 신호</a:t>
                      </a:r>
                      <a:endParaRPr sz="1000">
                        <a:latin typeface="Malgun Gothic"/>
                        <a:ea typeface="Malgun Gothic"/>
                        <a:cs typeface="Malgun Gothic"/>
                        <a:sym typeface="Malgun Gothic"/>
                      </a:endParaRPr>
                    </a:p>
                  </a:txBody>
                  <a:tcPr marT="91425" marB="91425" marR="91425" marL="91425" anchor="ctr">
                    <a:lnT cap="flat" cmpd="sng" w="9525">
                      <a:solidFill>
                        <a:srgbClr val="B7B7B7"/>
                      </a:solidFill>
                      <a:prstDash val="solid"/>
                      <a:round/>
                      <a:headEnd len="sm" w="sm" type="none"/>
                      <a:tailEnd len="sm" w="sm" type="none"/>
                    </a:lnT>
                  </a:tcPr>
                </a:tc>
                <a:tc>
                  <a:txBody>
                    <a:bodyPr/>
                    <a:lstStyle/>
                    <a:p>
                      <a:pPr indent="0" lvl="0" marL="0" rtl="0" algn="l">
                        <a:lnSpc>
                          <a:spcPct val="115000"/>
                        </a:lnSpc>
                        <a:spcBef>
                          <a:spcPts val="0"/>
                        </a:spcBef>
                        <a:spcAft>
                          <a:spcPts val="0"/>
                        </a:spcAft>
                        <a:buNone/>
                      </a:pPr>
                      <a:r>
                        <a:rPr lang="ko" sz="1000">
                          <a:latin typeface="Malgun Gothic"/>
                          <a:ea typeface="Malgun Gothic"/>
                          <a:cs typeface="Malgun Gothic"/>
                          <a:sym typeface="Malgun Gothic"/>
                        </a:rPr>
                        <a:t>사진 (이미지 형태)</a:t>
                      </a:r>
                      <a:endParaRPr sz="1000">
                        <a:latin typeface="Malgun Gothic"/>
                        <a:ea typeface="Malgun Gothic"/>
                        <a:cs typeface="Malgun Gothic"/>
                        <a:sym typeface="Malgun Gothic"/>
                      </a:endParaRPr>
                    </a:p>
                  </a:txBody>
                  <a:tcPr marT="91425" marB="91425" marR="91425" marL="91425" anchor="ctr">
                    <a:lnT cap="flat" cmpd="sng" w="9525">
                      <a:solidFill>
                        <a:srgbClr val="B7B7B7"/>
                      </a:solidFill>
                      <a:prstDash val="solid"/>
                      <a:round/>
                      <a:headEnd len="sm" w="sm" type="none"/>
                      <a:tailEnd len="sm" w="sm" type="none"/>
                    </a:lnT>
                  </a:tcPr>
                </a:tc>
                <a:tc>
                  <a:txBody>
                    <a:bodyPr/>
                    <a:lstStyle/>
                    <a:p>
                      <a:pPr indent="0" lvl="0" marL="0" rtl="0" algn="l">
                        <a:lnSpc>
                          <a:spcPct val="115000"/>
                        </a:lnSpc>
                        <a:spcBef>
                          <a:spcPts val="0"/>
                        </a:spcBef>
                        <a:spcAft>
                          <a:spcPts val="0"/>
                        </a:spcAft>
                        <a:buNone/>
                      </a:pPr>
                      <a:r>
                        <a:rPr lang="ko" sz="1000">
                          <a:latin typeface="Malgun Gothic"/>
                          <a:ea typeface="Malgun Gothic"/>
                          <a:cs typeface="Malgun Gothic"/>
                          <a:sym typeface="Malgun Gothic"/>
                        </a:rPr>
                        <a:t>작동 전압: 2.6~3.0 V</a:t>
                      </a:r>
                      <a:endParaRPr sz="1000">
                        <a:latin typeface="Malgun Gothic"/>
                        <a:ea typeface="Malgun Gothic"/>
                        <a:cs typeface="Malgun Gothic"/>
                        <a:sym typeface="Malgun Gothic"/>
                      </a:endParaRPr>
                    </a:p>
                    <a:p>
                      <a:pPr indent="0" lvl="0" marL="0" rtl="0" algn="l">
                        <a:lnSpc>
                          <a:spcPct val="115000"/>
                        </a:lnSpc>
                        <a:spcBef>
                          <a:spcPts val="0"/>
                        </a:spcBef>
                        <a:spcAft>
                          <a:spcPts val="0"/>
                        </a:spcAft>
                        <a:buNone/>
                      </a:pPr>
                      <a:r>
                        <a:rPr lang="ko" sz="1000">
                          <a:latin typeface="Malgun Gothic"/>
                          <a:ea typeface="Malgun Gothic"/>
                          <a:cs typeface="Malgun Gothic"/>
                          <a:sym typeface="Malgun Gothic"/>
                        </a:rPr>
                        <a:t>녹음 불가능</a:t>
                      </a:r>
                      <a:endParaRPr sz="1000">
                        <a:latin typeface="Malgun Gothic"/>
                        <a:ea typeface="Malgun Gothic"/>
                        <a:cs typeface="Malgun Gothic"/>
                        <a:sym typeface="Malgun Gothic"/>
                      </a:endParaRPr>
                    </a:p>
                    <a:p>
                      <a:pPr indent="0" lvl="0" marL="0" rtl="0" algn="l">
                        <a:lnSpc>
                          <a:spcPct val="115000"/>
                        </a:lnSpc>
                        <a:spcBef>
                          <a:spcPts val="0"/>
                        </a:spcBef>
                        <a:spcAft>
                          <a:spcPts val="0"/>
                        </a:spcAft>
                        <a:buNone/>
                      </a:pPr>
                      <a:r>
                        <a:rPr lang="ko" sz="1000">
                          <a:latin typeface="Malgun Gothic"/>
                          <a:ea typeface="Malgun Gothic"/>
                          <a:cs typeface="Malgun Gothic"/>
                          <a:sym typeface="Malgun Gothic"/>
                        </a:rPr>
                        <a:t>크기: 25*20*9mm</a:t>
                      </a:r>
                      <a:endParaRPr sz="1000">
                        <a:latin typeface="Malgun Gothic"/>
                        <a:ea typeface="Malgun Gothic"/>
                        <a:cs typeface="Malgun Gothic"/>
                        <a:sym typeface="Malgun Gothic"/>
                      </a:endParaRPr>
                    </a:p>
                    <a:p>
                      <a:pPr indent="0" lvl="0" marL="0" rtl="0" algn="l">
                        <a:lnSpc>
                          <a:spcPct val="115000"/>
                        </a:lnSpc>
                        <a:spcBef>
                          <a:spcPts val="0"/>
                        </a:spcBef>
                        <a:spcAft>
                          <a:spcPts val="0"/>
                        </a:spcAft>
                        <a:buNone/>
                      </a:pPr>
                      <a:r>
                        <a:rPr lang="ko" sz="1000">
                          <a:latin typeface="Malgun Gothic"/>
                          <a:ea typeface="Malgun Gothic"/>
                          <a:cs typeface="Malgun Gothic"/>
                          <a:sym typeface="Malgun Gothic"/>
                        </a:rPr>
                        <a:t>화질: 1080p</a:t>
                      </a:r>
                      <a:endParaRPr sz="1000">
                        <a:latin typeface="Malgun Gothic"/>
                        <a:ea typeface="Malgun Gothic"/>
                        <a:cs typeface="Malgun Gothic"/>
                        <a:sym typeface="Malgun Gothic"/>
                      </a:endParaRPr>
                    </a:p>
                    <a:p>
                      <a:pPr indent="0" lvl="0" marL="0" rtl="0" algn="l">
                        <a:lnSpc>
                          <a:spcPct val="115000"/>
                        </a:lnSpc>
                        <a:spcBef>
                          <a:spcPts val="0"/>
                        </a:spcBef>
                        <a:spcAft>
                          <a:spcPts val="0"/>
                        </a:spcAft>
                        <a:buNone/>
                      </a:pPr>
                      <a:r>
                        <a:rPr lang="ko" sz="1000">
                          <a:latin typeface="Malgun Gothic"/>
                          <a:ea typeface="Malgun Gothic"/>
                          <a:cs typeface="Malgun Gothic"/>
                          <a:sym typeface="Malgun Gothic"/>
                        </a:rPr>
                        <a:t>해상도: 해상도: 2592*1944 (약 5m 픽셀)</a:t>
                      </a:r>
                      <a:endParaRPr sz="1000">
                        <a:latin typeface="Malgun Gothic"/>
                        <a:ea typeface="Malgun Gothic"/>
                        <a:cs typeface="Malgun Gothic"/>
                        <a:sym typeface="Malgun Gothic"/>
                      </a:endParaRPr>
                    </a:p>
                  </a:txBody>
                  <a:tcPr marT="91425" marB="91425" marR="91425" marL="91425" anchor="ctr">
                    <a:lnT cap="flat" cmpd="sng" w="9525">
                      <a:solidFill>
                        <a:srgbClr val="B7B7B7"/>
                      </a:solidFill>
                      <a:prstDash val="solid"/>
                      <a:round/>
                      <a:headEnd len="sm" w="sm" type="none"/>
                      <a:tailEnd len="sm" w="sm" type="none"/>
                    </a:lnT>
                  </a:tcPr>
                </a:tc>
              </a:tr>
              <a:tr h="804950">
                <a:tc vMerge="1"/>
                <a:tc>
                  <a:txBody>
                    <a:bodyPr/>
                    <a:lstStyle/>
                    <a:p>
                      <a:pPr indent="0" lvl="0" marL="0" rtl="0" algn="l">
                        <a:lnSpc>
                          <a:spcPct val="115000"/>
                        </a:lnSpc>
                        <a:spcBef>
                          <a:spcPts val="0"/>
                        </a:spcBef>
                        <a:spcAft>
                          <a:spcPts val="0"/>
                        </a:spcAft>
                        <a:buNone/>
                      </a:pPr>
                      <a:r>
                        <a:rPr lang="ko" sz="1000">
                          <a:latin typeface="Malgun Gothic"/>
                          <a:ea typeface="Malgun Gothic"/>
                          <a:cs typeface="Malgun Gothic"/>
                          <a:sym typeface="Malgun Gothic"/>
                        </a:rPr>
                        <a:t>EDU9 웹캠</a:t>
                      </a:r>
                      <a:endParaRPr sz="1000">
                        <a:latin typeface="Malgun Gothic"/>
                        <a:ea typeface="Malgun Gothic"/>
                        <a:cs typeface="Malgun Gothic"/>
                        <a:sym typeface="Malgun Gothic"/>
                      </a:endParaRPr>
                    </a:p>
                  </a:txBody>
                  <a:tcPr marT="91425" marB="91425" marR="91425" marL="91425" anchor="ctr"/>
                </a:tc>
                <a:tc>
                  <a:txBody>
                    <a:bodyPr/>
                    <a:lstStyle/>
                    <a:p>
                      <a:pPr indent="0" lvl="0" marL="0" rtl="0" algn="l">
                        <a:lnSpc>
                          <a:spcPct val="115000"/>
                        </a:lnSpc>
                        <a:spcBef>
                          <a:spcPts val="0"/>
                        </a:spcBef>
                        <a:spcAft>
                          <a:spcPts val="0"/>
                        </a:spcAft>
                        <a:buNone/>
                      </a:pPr>
                      <a:r>
                        <a:rPr lang="ko" sz="1000">
                          <a:latin typeface="Malgun Gothic"/>
                          <a:ea typeface="Malgun Gothic"/>
                          <a:cs typeface="Malgun Gothic"/>
                          <a:sym typeface="Malgun Gothic"/>
                        </a:rPr>
                        <a:t>사용자의 촬영 시작 신호</a:t>
                      </a:r>
                      <a:endParaRPr sz="1000">
                        <a:latin typeface="Malgun Gothic"/>
                        <a:ea typeface="Malgun Gothic"/>
                        <a:cs typeface="Malgun Gothic"/>
                        <a:sym typeface="Malgun Gothic"/>
                      </a:endParaRPr>
                    </a:p>
                  </a:txBody>
                  <a:tcPr marT="91425" marB="91425" marR="91425" marL="91425" anchor="ctr"/>
                </a:tc>
                <a:tc>
                  <a:txBody>
                    <a:bodyPr/>
                    <a:lstStyle/>
                    <a:p>
                      <a:pPr indent="0" lvl="0" marL="0" rtl="0" algn="l">
                        <a:lnSpc>
                          <a:spcPct val="115000"/>
                        </a:lnSpc>
                        <a:spcBef>
                          <a:spcPts val="0"/>
                        </a:spcBef>
                        <a:spcAft>
                          <a:spcPts val="0"/>
                        </a:spcAft>
                        <a:buNone/>
                      </a:pPr>
                      <a:r>
                        <a:rPr lang="ko" sz="1000">
                          <a:latin typeface="Malgun Gothic"/>
                          <a:ea typeface="Malgun Gothic"/>
                          <a:cs typeface="Malgun Gothic"/>
                          <a:sym typeface="Malgun Gothic"/>
                        </a:rPr>
                        <a:t>사진 (이미지 형태)</a:t>
                      </a:r>
                      <a:endParaRPr sz="1000">
                        <a:latin typeface="Malgun Gothic"/>
                        <a:ea typeface="Malgun Gothic"/>
                        <a:cs typeface="Malgun Gothic"/>
                        <a:sym typeface="Malgun Gothic"/>
                      </a:endParaRPr>
                    </a:p>
                  </a:txBody>
                  <a:tcPr marT="91425" marB="91425" marR="91425" marL="91425" anchor="ctr"/>
                </a:tc>
                <a:tc>
                  <a:txBody>
                    <a:bodyPr/>
                    <a:lstStyle/>
                    <a:p>
                      <a:pPr indent="0" lvl="0" marL="0" rtl="0" algn="l">
                        <a:lnSpc>
                          <a:spcPct val="115000"/>
                        </a:lnSpc>
                        <a:spcBef>
                          <a:spcPts val="0"/>
                        </a:spcBef>
                        <a:spcAft>
                          <a:spcPts val="0"/>
                        </a:spcAft>
                        <a:buNone/>
                      </a:pPr>
                      <a:r>
                        <a:rPr lang="ko" sz="1000">
                          <a:latin typeface="Malgun Gothic"/>
                          <a:ea typeface="Malgun Gothic"/>
                          <a:cs typeface="Malgun Gothic"/>
                          <a:sym typeface="Malgun Gothic"/>
                        </a:rPr>
                        <a:t>작동 전압: 4.0~5.0 V</a:t>
                      </a:r>
                      <a:endParaRPr sz="1000">
                        <a:latin typeface="Malgun Gothic"/>
                        <a:ea typeface="Malgun Gothic"/>
                        <a:cs typeface="Malgun Gothic"/>
                        <a:sym typeface="Malgun Gothic"/>
                      </a:endParaRPr>
                    </a:p>
                    <a:p>
                      <a:pPr indent="0" lvl="0" marL="0" rtl="0" algn="l">
                        <a:lnSpc>
                          <a:spcPct val="115000"/>
                        </a:lnSpc>
                        <a:spcBef>
                          <a:spcPts val="0"/>
                        </a:spcBef>
                        <a:spcAft>
                          <a:spcPts val="0"/>
                        </a:spcAft>
                        <a:buNone/>
                      </a:pPr>
                      <a:r>
                        <a:rPr lang="ko" sz="1000">
                          <a:latin typeface="Malgun Gothic"/>
                          <a:ea typeface="Malgun Gothic"/>
                          <a:cs typeface="Malgun Gothic"/>
                          <a:sym typeface="Malgun Gothic"/>
                        </a:rPr>
                        <a:t>인터페이스: USB</a:t>
                      </a:r>
                      <a:endParaRPr sz="1000">
                        <a:latin typeface="Malgun Gothic"/>
                        <a:ea typeface="Malgun Gothic"/>
                        <a:cs typeface="Malgun Gothic"/>
                        <a:sym typeface="Malgun Gothic"/>
                      </a:endParaRPr>
                    </a:p>
                    <a:p>
                      <a:pPr indent="0" lvl="0" marL="0" rtl="0" algn="l">
                        <a:lnSpc>
                          <a:spcPct val="115000"/>
                        </a:lnSpc>
                        <a:spcBef>
                          <a:spcPts val="0"/>
                        </a:spcBef>
                        <a:spcAft>
                          <a:spcPts val="0"/>
                        </a:spcAft>
                        <a:buNone/>
                      </a:pPr>
                      <a:r>
                        <a:rPr lang="ko" sz="1000">
                          <a:latin typeface="Malgun Gothic"/>
                          <a:ea typeface="Malgun Gothic"/>
                          <a:cs typeface="Malgun Gothic"/>
                          <a:sym typeface="Malgun Gothic"/>
                        </a:rPr>
                        <a:t>화소수: 2000만 H/W</a:t>
                      </a:r>
                      <a:endParaRPr sz="1000">
                        <a:latin typeface="Malgun Gothic"/>
                        <a:ea typeface="Malgun Gothic"/>
                        <a:cs typeface="Malgun Gothic"/>
                        <a:sym typeface="Malgun Gothic"/>
                      </a:endParaRPr>
                    </a:p>
                    <a:p>
                      <a:pPr indent="0" lvl="0" marL="0" rtl="0" algn="l">
                        <a:lnSpc>
                          <a:spcPct val="115000"/>
                        </a:lnSpc>
                        <a:spcBef>
                          <a:spcPts val="0"/>
                        </a:spcBef>
                        <a:spcAft>
                          <a:spcPts val="0"/>
                        </a:spcAft>
                        <a:buNone/>
                      </a:pPr>
                      <a:r>
                        <a:rPr lang="ko" sz="1000">
                          <a:latin typeface="Malgun Gothic"/>
                          <a:ea typeface="Malgun Gothic"/>
                          <a:cs typeface="Malgun Gothic"/>
                          <a:sym typeface="Malgun Gothic"/>
                        </a:rPr>
                        <a:t>해상도: 1600*1200</a:t>
                      </a:r>
                      <a:endParaRPr sz="1000">
                        <a:latin typeface="Malgun Gothic"/>
                        <a:ea typeface="Malgun Gothic"/>
                        <a:cs typeface="Malgun Gothic"/>
                        <a:sym typeface="Malgun Gothic"/>
                      </a:endParaRPr>
                    </a:p>
                    <a:p>
                      <a:pPr indent="0" lvl="0" marL="0" rtl="0" algn="l">
                        <a:lnSpc>
                          <a:spcPct val="115000"/>
                        </a:lnSpc>
                        <a:spcBef>
                          <a:spcPts val="0"/>
                        </a:spcBef>
                        <a:spcAft>
                          <a:spcPts val="0"/>
                        </a:spcAft>
                        <a:buNone/>
                      </a:pPr>
                      <a:r>
                        <a:rPr lang="ko" sz="1000">
                          <a:latin typeface="Malgun Gothic"/>
                          <a:ea typeface="Malgun Gothic"/>
                          <a:cs typeface="Malgun Gothic"/>
                          <a:sym typeface="Malgun Gothic"/>
                        </a:rPr>
                        <a:t>프레임: 25~30fps</a:t>
                      </a:r>
                      <a:endParaRPr sz="1000">
                        <a:latin typeface="Malgun Gothic"/>
                        <a:ea typeface="Malgun Gothic"/>
                        <a:cs typeface="Malgun Gothic"/>
                        <a:sym typeface="Malgun Gothic"/>
                      </a:endParaRPr>
                    </a:p>
                  </a:txBody>
                  <a:tcPr marT="91425" marB="91425" marR="91425" marL="91425" anchor="ctr"/>
                </a:tc>
              </a:tr>
              <a:tr h="804950">
                <a:tc vMerge="1"/>
                <a:tc>
                  <a:txBody>
                    <a:bodyPr/>
                    <a:lstStyle/>
                    <a:p>
                      <a:pPr indent="0" lvl="0" marL="0" rtl="0" algn="l">
                        <a:lnSpc>
                          <a:spcPct val="115000"/>
                        </a:lnSpc>
                        <a:spcBef>
                          <a:spcPts val="0"/>
                        </a:spcBef>
                        <a:spcAft>
                          <a:spcPts val="0"/>
                        </a:spcAft>
                        <a:buNone/>
                      </a:pPr>
                      <a:r>
                        <a:rPr lang="ko" sz="1000">
                          <a:latin typeface="Malgun Gothic"/>
                          <a:ea typeface="Malgun Gothic"/>
                          <a:cs typeface="Malgun Gothic"/>
                          <a:sym typeface="Malgun Gothic"/>
                        </a:rPr>
                        <a:t>아크릴 백색 LED 백라이트 모듈(대형)</a:t>
                      </a:r>
                      <a:endParaRPr sz="1000">
                        <a:latin typeface="Malgun Gothic"/>
                        <a:ea typeface="Malgun Gothic"/>
                        <a:cs typeface="Malgun Gothic"/>
                        <a:sym typeface="Malgun Gothic"/>
                      </a:endParaRPr>
                    </a:p>
                  </a:txBody>
                  <a:tcPr marT="91425" marB="91425" marR="91425" marL="91425" anchor="ctr"/>
                </a:tc>
                <a:tc>
                  <a:txBody>
                    <a:bodyPr/>
                    <a:lstStyle/>
                    <a:p>
                      <a:pPr indent="0" lvl="0" marL="0" rtl="0" algn="l">
                        <a:lnSpc>
                          <a:spcPct val="115000"/>
                        </a:lnSpc>
                        <a:spcBef>
                          <a:spcPts val="0"/>
                        </a:spcBef>
                        <a:spcAft>
                          <a:spcPts val="0"/>
                        </a:spcAft>
                        <a:buNone/>
                      </a:pPr>
                      <a:r>
                        <a:rPr lang="ko" sz="1000">
                          <a:latin typeface="Malgun Gothic"/>
                          <a:ea typeface="Malgun Gothic"/>
                          <a:cs typeface="Malgun Gothic"/>
                          <a:sym typeface="Malgun Gothic"/>
                        </a:rPr>
                        <a:t>전원</a:t>
                      </a:r>
                      <a:endParaRPr sz="1000">
                        <a:latin typeface="Malgun Gothic"/>
                        <a:ea typeface="Malgun Gothic"/>
                        <a:cs typeface="Malgun Gothic"/>
                        <a:sym typeface="Malgun Gothic"/>
                      </a:endParaRPr>
                    </a:p>
                  </a:txBody>
                  <a:tcPr marT="91425" marB="91425" marR="91425" marL="91425" anchor="ctr"/>
                </a:tc>
                <a:tc>
                  <a:txBody>
                    <a:bodyPr/>
                    <a:lstStyle/>
                    <a:p>
                      <a:pPr indent="0" lvl="0" marL="0" rtl="0" algn="l">
                        <a:lnSpc>
                          <a:spcPct val="115000"/>
                        </a:lnSpc>
                        <a:spcBef>
                          <a:spcPts val="0"/>
                        </a:spcBef>
                        <a:spcAft>
                          <a:spcPts val="0"/>
                        </a:spcAft>
                        <a:buNone/>
                      </a:pPr>
                      <a:r>
                        <a:rPr lang="ko" sz="1000">
                          <a:latin typeface="Malgun Gothic"/>
                          <a:ea typeface="Malgun Gothic"/>
                          <a:cs typeface="Malgun Gothic"/>
                          <a:sym typeface="Malgun Gothic"/>
                        </a:rPr>
                        <a:t>빛 발산</a:t>
                      </a:r>
                      <a:endParaRPr sz="1000">
                        <a:latin typeface="Malgun Gothic"/>
                        <a:ea typeface="Malgun Gothic"/>
                        <a:cs typeface="Malgun Gothic"/>
                        <a:sym typeface="Malgun Gothic"/>
                      </a:endParaRPr>
                    </a:p>
                  </a:txBody>
                  <a:tcPr marT="91425" marB="91425" marR="91425" marL="91425" anchor="ctr"/>
                </a:tc>
                <a:tc>
                  <a:txBody>
                    <a:bodyPr/>
                    <a:lstStyle/>
                    <a:p>
                      <a:pPr indent="0" lvl="0" marL="0" rtl="0" algn="l">
                        <a:lnSpc>
                          <a:spcPct val="115000"/>
                        </a:lnSpc>
                        <a:spcBef>
                          <a:spcPts val="0"/>
                        </a:spcBef>
                        <a:spcAft>
                          <a:spcPts val="0"/>
                        </a:spcAft>
                        <a:buNone/>
                      </a:pPr>
                      <a:r>
                        <a:rPr lang="ko" sz="1000">
                          <a:latin typeface="Malgun Gothic"/>
                          <a:ea typeface="Malgun Gothic"/>
                          <a:cs typeface="Malgun Gothic"/>
                          <a:sym typeface="Malgun Gothic"/>
                        </a:rPr>
                        <a:t>작동 전압: 3.0~4.0 V</a:t>
                      </a:r>
                      <a:endParaRPr sz="1000">
                        <a:latin typeface="Malgun Gothic"/>
                        <a:ea typeface="Malgun Gothic"/>
                        <a:cs typeface="Malgun Gothic"/>
                        <a:sym typeface="Malgun Gothic"/>
                      </a:endParaRPr>
                    </a:p>
                    <a:p>
                      <a:pPr indent="0" lvl="0" marL="0" rtl="0" algn="l">
                        <a:lnSpc>
                          <a:spcPct val="115000"/>
                        </a:lnSpc>
                        <a:spcBef>
                          <a:spcPts val="0"/>
                        </a:spcBef>
                        <a:spcAft>
                          <a:spcPts val="0"/>
                        </a:spcAft>
                        <a:buNone/>
                      </a:pPr>
                      <a:r>
                        <a:rPr lang="ko" sz="1000">
                          <a:latin typeface="Malgun Gothic"/>
                          <a:ea typeface="Malgun Gothic"/>
                          <a:cs typeface="Malgun Gothic"/>
                          <a:sym typeface="Malgun Gothic"/>
                        </a:rPr>
                        <a:t>사용 전류: 20~100mA</a:t>
                      </a:r>
                      <a:endParaRPr sz="1000">
                        <a:latin typeface="Malgun Gothic"/>
                        <a:ea typeface="Malgun Gothic"/>
                        <a:cs typeface="Malgun Gothic"/>
                        <a:sym typeface="Malgun Gothic"/>
                      </a:endParaRPr>
                    </a:p>
                    <a:p>
                      <a:pPr indent="0" lvl="0" marL="0" rtl="0" algn="l">
                        <a:lnSpc>
                          <a:spcPct val="115000"/>
                        </a:lnSpc>
                        <a:spcBef>
                          <a:spcPts val="0"/>
                        </a:spcBef>
                        <a:spcAft>
                          <a:spcPts val="0"/>
                        </a:spcAft>
                        <a:buNone/>
                      </a:pPr>
                      <a:r>
                        <a:rPr lang="ko" sz="1000">
                          <a:latin typeface="Malgun Gothic"/>
                          <a:ea typeface="Malgun Gothic"/>
                          <a:cs typeface="Malgun Gothic"/>
                          <a:sym typeface="Malgun Gothic"/>
                        </a:rPr>
                        <a:t>아크릴 소재</a:t>
                      </a:r>
                      <a:endParaRPr sz="1000">
                        <a:latin typeface="Malgun Gothic"/>
                        <a:ea typeface="Malgun Gothic"/>
                        <a:cs typeface="Malgun Gothic"/>
                        <a:sym typeface="Malgun Gothic"/>
                      </a:endParaRPr>
                    </a:p>
                    <a:p>
                      <a:pPr indent="0" lvl="0" marL="0" rtl="0" algn="l">
                        <a:lnSpc>
                          <a:spcPct val="115000"/>
                        </a:lnSpc>
                        <a:spcBef>
                          <a:spcPts val="0"/>
                        </a:spcBef>
                        <a:spcAft>
                          <a:spcPts val="0"/>
                        </a:spcAft>
                        <a:buNone/>
                      </a:pPr>
                      <a:r>
                        <a:rPr lang="ko" sz="1000">
                          <a:latin typeface="Malgun Gothic"/>
                          <a:ea typeface="Malgun Gothic"/>
                          <a:cs typeface="Malgun Gothic"/>
                          <a:sym typeface="Malgun Gothic"/>
                        </a:rPr>
                        <a:t>아크릴 크기: 45*86*3.5mm</a:t>
                      </a:r>
                      <a:endParaRPr sz="1000">
                        <a:latin typeface="Malgun Gothic"/>
                        <a:ea typeface="Malgun Gothic"/>
                        <a:cs typeface="Malgun Gothic"/>
                        <a:sym typeface="Malgun Gothic"/>
                      </a:endParaRPr>
                    </a:p>
                    <a:p>
                      <a:pPr indent="0" lvl="0" marL="0" rtl="0" algn="l">
                        <a:lnSpc>
                          <a:spcPct val="115000"/>
                        </a:lnSpc>
                        <a:spcBef>
                          <a:spcPts val="0"/>
                        </a:spcBef>
                        <a:spcAft>
                          <a:spcPts val="0"/>
                        </a:spcAft>
                        <a:buNone/>
                      </a:pPr>
                      <a:r>
                        <a:rPr lang="ko" sz="1000">
                          <a:latin typeface="Malgun Gothic"/>
                          <a:ea typeface="Malgun Gothic"/>
                          <a:cs typeface="Malgun Gothic"/>
                          <a:sym typeface="Malgun Gothic"/>
                        </a:rPr>
                        <a:t>긴 다리: (+)극, 짧은 다리: (-)극</a:t>
                      </a:r>
                      <a:endParaRPr sz="1000">
                        <a:latin typeface="Malgun Gothic"/>
                        <a:ea typeface="Malgun Gothic"/>
                        <a:cs typeface="Malgun Gothic"/>
                        <a:sym typeface="Malgun Gothic"/>
                      </a:endParaRPr>
                    </a:p>
                  </a:txBody>
                  <a:tcPr marT="91425" marB="91425" marR="91425" marL="91425" anchor="ctr"/>
                </a:tc>
              </a:tr>
              <a:tr h="804500">
                <a:tc vMerge="1"/>
                <a:tc>
                  <a:txBody>
                    <a:bodyPr/>
                    <a:lstStyle/>
                    <a:p>
                      <a:pPr indent="0" lvl="0" marL="0" rtl="0" algn="l">
                        <a:lnSpc>
                          <a:spcPct val="115000"/>
                        </a:lnSpc>
                        <a:spcBef>
                          <a:spcPts val="0"/>
                        </a:spcBef>
                        <a:spcAft>
                          <a:spcPts val="0"/>
                        </a:spcAft>
                        <a:buNone/>
                      </a:pPr>
                      <a:r>
                        <a:rPr lang="ko" sz="1000">
                          <a:latin typeface="Malgun Gothic"/>
                          <a:ea typeface="Malgun Gothic"/>
                          <a:cs typeface="Malgun Gothic"/>
                          <a:sym typeface="Malgun Gothic"/>
                        </a:rPr>
                        <a:t>미니 USB 2.0 마이크로폰 MIC</a:t>
                      </a:r>
                      <a:endParaRPr sz="1000">
                        <a:latin typeface="Malgun Gothic"/>
                        <a:ea typeface="Malgun Gothic"/>
                        <a:cs typeface="Malgun Gothic"/>
                        <a:sym typeface="Malgun Gothic"/>
                      </a:endParaRPr>
                    </a:p>
                    <a:p>
                      <a:pPr indent="0" lvl="0" marL="0" rtl="0" algn="l">
                        <a:lnSpc>
                          <a:spcPct val="115000"/>
                        </a:lnSpc>
                        <a:spcBef>
                          <a:spcPts val="0"/>
                        </a:spcBef>
                        <a:spcAft>
                          <a:spcPts val="0"/>
                        </a:spcAft>
                        <a:buNone/>
                      </a:pPr>
                      <a:r>
                        <a:rPr lang="ko" sz="1000">
                          <a:latin typeface="Malgun Gothic"/>
                          <a:ea typeface="Malgun Gothic"/>
                          <a:cs typeface="Malgun Gothic"/>
                          <a:sym typeface="Malgun Gothic"/>
                        </a:rPr>
                        <a:t>오디오 아답터 플러그</a:t>
                      </a:r>
                      <a:endParaRPr sz="1000">
                        <a:latin typeface="Malgun Gothic"/>
                        <a:ea typeface="Malgun Gothic"/>
                        <a:cs typeface="Malgun Gothic"/>
                        <a:sym typeface="Malgun Gothic"/>
                      </a:endParaRPr>
                    </a:p>
                  </a:txBody>
                  <a:tcPr marT="91425" marB="91425" marR="91425" marL="91425" anchor="ctr"/>
                </a:tc>
                <a:tc>
                  <a:txBody>
                    <a:bodyPr/>
                    <a:lstStyle/>
                    <a:p>
                      <a:pPr indent="0" lvl="0" marL="0" rtl="0" algn="l">
                        <a:lnSpc>
                          <a:spcPct val="115000"/>
                        </a:lnSpc>
                        <a:spcBef>
                          <a:spcPts val="0"/>
                        </a:spcBef>
                        <a:spcAft>
                          <a:spcPts val="0"/>
                        </a:spcAft>
                        <a:buNone/>
                      </a:pPr>
                      <a:r>
                        <a:rPr lang="ko" sz="1000">
                          <a:latin typeface="Malgun Gothic"/>
                          <a:ea typeface="Malgun Gothic"/>
                          <a:cs typeface="Malgun Gothic"/>
                          <a:sym typeface="Malgun Gothic"/>
                        </a:rPr>
                        <a:t>사용자의 음성</a:t>
                      </a:r>
                      <a:endParaRPr sz="1000">
                        <a:latin typeface="Malgun Gothic"/>
                        <a:ea typeface="Malgun Gothic"/>
                        <a:cs typeface="Malgun Gothic"/>
                        <a:sym typeface="Malgun Gothic"/>
                      </a:endParaRPr>
                    </a:p>
                  </a:txBody>
                  <a:tcPr marT="91425" marB="91425" marR="91425" marL="91425" anchor="ctr"/>
                </a:tc>
                <a:tc>
                  <a:txBody>
                    <a:bodyPr/>
                    <a:lstStyle/>
                    <a:p>
                      <a:pPr indent="0" lvl="0" marL="0" rtl="0" algn="l">
                        <a:lnSpc>
                          <a:spcPct val="115000"/>
                        </a:lnSpc>
                        <a:spcBef>
                          <a:spcPts val="0"/>
                        </a:spcBef>
                        <a:spcAft>
                          <a:spcPts val="0"/>
                        </a:spcAft>
                        <a:buNone/>
                      </a:pPr>
                      <a:r>
                        <a:rPr lang="ko" sz="1000">
                          <a:latin typeface="Malgun Gothic"/>
                          <a:ea typeface="Malgun Gothic"/>
                          <a:cs typeface="Malgun Gothic"/>
                          <a:sym typeface="Malgun Gothic"/>
                        </a:rPr>
                        <a:t>사용자의 음성 파일</a:t>
                      </a:r>
                      <a:endParaRPr sz="1000">
                        <a:latin typeface="Malgun Gothic"/>
                        <a:ea typeface="Malgun Gothic"/>
                        <a:cs typeface="Malgun Gothic"/>
                        <a:sym typeface="Malgun Gothic"/>
                      </a:endParaRPr>
                    </a:p>
                  </a:txBody>
                  <a:tcPr marT="91425" marB="91425" marR="91425" marL="91425" anchor="ctr"/>
                </a:tc>
                <a:tc>
                  <a:txBody>
                    <a:bodyPr/>
                    <a:lstStyle/>
                    <a:p>
                      <a:pPr indent="0" lvl="0" marL="0" rtl="0" algn="l">
                        <a:lnSpc>
                          <a:spcPct val="115000"/>
                        </a:lnSpc>
                        <a:spcBef>
                          <a:spcPts val="0"/>
                        </a:spcBef>
                        <a:spcAft>
                          <a:spcPts val="0"/>
                        </a:spcAft>
                        <a:buNone/>
                      </a:pPr>
                      <a:r>
                        <a:rPr lang="ko" sz="1000">
                          <a:latin typeface="Malgun Gothic"/>
                          <a:ea typeface="Malgun Gothic"/>
                          <a:cs typeface="Malgun Gothic"/>
                          <a:sym typeface="Malgun Gothic"/>
                        </a:rPr>
                        <a:t>사이즈:22*18*7mm</a:t>
                      </a:r>
                      <a:endParaRPr sz="1000">
                        <a:latin typeface="Malgun Gothic"/>
                        <a:ea typeface="Malgun Gothic"/>
                        <a:cs typeface="Malgun Gothic"/>
                        <a:sym typeface="Malgun Gothic"/>
                      </a:endParaRPr>
                    </a:p>
                  </a:txBody>
                  <a:tcPr marT="91425" marB="91425" marR="91425" marL="91425" anchor="ctr"/>
                </a:tc>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8" name="Shape 128"/>
        <p:cNvGrpSpPr/>
        <p:nvPr/>
      </p:nvGrpSpPr>
      <p:grpSpPr>
        <a:xfrm>
          <a:off x="0" y="0"/>
          <a:ext cx="0" cy="0"/>
          <a:chOff x="0" y="0"/>
          <a:chExt cx="0" cy="0"/>
        </a:xfrm>
      </p:grpSpPr>
      <p:sp>
        <p:nvSpPr>
          <p:cNvPr id="129" name="Google Shape;129;p23"/>
          <p:cNvSpPr txBox="1"/>
          <p:nvPr>
            <p:ph type="title"/>
          </p:nvPr>
        </p:nvSpPr>
        <p:spPr>
          <a:xfrm>
            <a:off x="311700" y="126650"/>
            <a:ext cx="8520600" cy="55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ko" sz="1800">
                <a:latin typeface="Malgun Gothic"/>
                <a:ea typeface="Malgun Gothic"/>
                <a:cs typeface="Malgun Gothic"/>
                <a:sym typeface="Malgun Gothic"/>
              </a:rPr>
              <a:t>4. Project Development Environment - </a:t>
            </a:r>
            <a:r>
              <a:rPr b="1" lang="ko" sz="1000">
                <a:latin typeface="Malgun Gothic"/>
                <a:ea typeface="Malgun Gothic"/>
                <a:cs typeface="Malgun Gothic"/>
                <a:sym typeface="Malgun Gothic"/>
              </a:rPr>
              <a:t>센서와 장치 입출력 데이터 &amp; 데이터 시트 (3)</a:t>
            </a:r>
            <a:endParaRPr b="1" sz="1000">
              <a:latin typeface="Malgun Gothic"/>
              <a:ea typeface="Malgun Gothic"/>
              <a:cs typeface="Malgun Gothic"/>
              <a:sym typeface="Malgun Gothic"/>
            </a:endParaRPr>
          </a:p>
        </p:txBody>
      </p:sp>
      <p:graphicFrame>
        <p:nvGraphicFramePr>
          <p:cNvPr id="130" name="Google Shape;130;p23"/>
          <p:cNvGraphicFramePr/>
          <p:nvPr/>
        </p:nvGraphicFramePr>
        <p:xfrm>
          <a:off x="311688" y="679250"/>
          <a:ext cx="3000000" cy="3000000"/>
        </p:xfrm>
        <a:graphic>
          <a:graphicData uri="http://schemas.openxmlformats.org/drawingml/2006/table">
            <a:tbl>
              <a:tblPr>
                <a:noFill/>
                <a:tableStyleId>{09E7EDEB-872F-44F0-8835-AB49D7DDBCF6}</a:tableStyleId>
              </a:tblPr>
              <a:tblGrid>
                <a:gridCol w="746300"/>
                <a:gridCol w="2322725"/>
                <a:gridCol w="1632575"/>
                <a:gridCol w="1297600"/>
                <a:gridCol w="2521425"/>
              </a:tblGrid>
              <a:tr h="324425">
                <a:tc>
                  <a:txBody>
                    <a:bodyPr/>
                    <a:lstStyle/>
                    <a:p>
                      <a:pPr indent="0" lvl="0" marL="0" rtl="0" algn="ctr">
                        <a:spcBef>
                          <a:spcPts val="0"/>
                        </a:spcBef>
                        <a:spcAft>
                          <a:spcPts val="0"/>
                        </a:spcAft>
                        <a:buNone/>
                      </a:pPr>
                      <a:r>
                        <a:rPr b="1" lang="ko" sz="1000">
                          <a:solidFill>
                            <a:srgbClr val="F3F3F3"/>
                          </a:solidFill>
                          <a:latin typeface="Malgun Gothic"/>
                          <a:ea typeface="Malgun Gothic"/>
                          <a:cs typeface="Malgun Gothic"/>
                          <a:sym typeface="Malgun Gothic"/>
                        </a:rPr>
                        <a:t>종류</a:t>
                      </a:r>
                      <a:endParaRPr b="1" sz="1000">
                        <a:solidFill>
                          <a:srgbClr val="F3F3F3"/>
                        </a:solidFill>
                        <a:latin typeface="Malgun Gothic"/>
                        <a:ea typeface="Malgun Gothic"/>
                        <a:cs typeface="Malgun Gothic"/>
                        <a:sym typeface="Malgun Gothic"/>
                      </a:endParaRPr>
                    </a:p>
                  </a:txBody>
                  <a:tcPr marT="91425" marB="91425" marR="91425" marL="91425"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solidFill>
                      <a:schemeClr val="dk1"/>
                    </a:solidFill>
                  </a:tcPr>
                </a:tc>
                <a:tc>
                  <a:txBody>
                    <a:bodyPr/>
                    <a:lstStyle/>
                    <a:p>
                      <a:pPr indent="0" lvl="0" marL="0" rtl="0" algn="ctr">
                        <a:spcBef>
                          <a:spcPts val="0"/>
                        </a:spcBef>
                        <a:spcAft>
                          <a:spcPts val="0"/>
                        </a:spcAft>
                        <a:buNone/>
                      </a:pPr>
                      <a:r>
                        <a:rPr b="1" lang="ko" sz="1000">
                          <a:solidFill>
                            <a:srgbClr val="F3F3F3"/>
                          </a:solidFill>
                          <a:latin typeface="Malgun Gothic"/>
                          <a:ea typeface="Malgun Gothic"/>
                          <a:cs typeface="Malgun Gothic"/>
                          <a:sym typeface="Malgun Gothic"/>
                        </a:rPr>
                        <a:t>모델명</a:t>
                      </a:r>
                      <a:endParaRPr b="1" sz="1000">
                        <a:solidFill>
                          <a:srgbClr val="F3F3F3"/>
                        </a:solidFill>
                        <a:latin typeface="Malgun Gothic"/>
                        <a:ea typeface="Malgun Gothic"/>
                        <a:cs typeface="Malgun Gothic"/>
                        <a:sym typeface="Malgun Gothic"/>
                      </a:endParaRPr>
                    </a:p>
                  </a:txBody>
                  <a:tcPr marT="91425" marB="91425" marR="91425" marL="91425"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solidFill>
                      <a:schemeClr val="dk1"/>
                    </a:solidFill>
                  </a:tcPr>
                </a:tc>
                <a:tc>
                  <a:txBody>
                    <a:bodyPr/>
                    <a:lstStyle/>
                    <a:p>
                      <a:pPr indent="0" lvl="0" marL="0" rtl="0" algn="ctr">
                        <a:spcBef>
                          <a:spcPts val="0"/>
                        </a:spcBef>
                        <a:spcAft>
                          <a:spcPts val="0"/>
                        </a:spcAft>
                        <a:buNone/>
                      </a:pPr>
                      <a:r>
                        <a:rPr b="1" lang="ko" sz="1000">
                          <a:solidFill>
                            <a:srgbClr val="F3F3F3"/>
                          </a:solidFill>
                          <a:latin typeface="Malgun Gothic"/>
                          <a:ea typeface="Malgun Gothic"/>
                          <a:cs typeface="Malgun Gothic"/>
                          <a:sym typeface="Malgun Gothic"/>
                        </a:rPr>
                        <a:t>입력 데이터</a:t>
                      </a:r>
                      <a:endParaRPr b="1" sz="1000">
                        <a:solidFill>
                          <a:srgbClr val="F3F3F3"/>
                        </a:solidFill>
                        <a:latin typeface="Malgun Gothic"/>
                        <a:ea typeface="Malgun Gothic"/>
                        <a:cs typeface="Malgun Gothic"/>
                        <a:sym typeface="Malgun Gothic"/>
                      </a:endParaRPr>
                    </a:p>
                  </a:txBody>
                  <a:tcPr marT="91425" marB="91425" marR="91425" marL="91425"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solidFill>
                      <a:schemeClr val="dk1"/>
                    </a:solidFill>
                  </a:tcPr>
                </a:tc>
                <a:tc>
                  <a:txBody>
                    <a:bodyPr/>
                    <a:lstStyle/>
                    <a:p>
                      <a:pPr indent="0" lvl="0" marL="0" rtl="0" algn="ctr">
                        <a:spcBef>
                          <a:spcPts val="0"/>
                        </a:spcBef>
                        <a:spcAft>
                          <a:spcPts val="0"/>
                        </a:spcAft>
                        <a:buNone/>
                      </a:pPr>
                      <a:r>
                        <a:rPr b="1" lang="ko" sz="1000">
                          <a:solidFill>
                            <a:srgbClr val="F3F3F3"/>
                          </a:solidFill>
                          <a:latin typeface="Malgun Gothic"/>
                          <a:ea typeface="Malgun Gothic"/>
                          <a:cs typeface="Malgun Gothic"/>
                          <a:sym typeface="Malgun Gothic"/>
                        </a:rPr>
                        <a:t>출력 데이터</a:t>
                      </a:r>
                      <a:endParaRPr b="1" sz="1000">
                        <a:solidFill>
                          <a:srgbClr val="F3F3F3"/>
                        </a:solidFill>
                        <a:latin typeface="Malgun Gothic"/>
                        <a:ea typeface="Malgun Gothic"/>
                        <a:cs typeface="Malgun Gothic"/>
                        <a:sym typeface="Malgun Gothic"/>
                      </a:endParaRPr>
                    </a:p>
                  </a:txBody>
                  <a:tcPr marT="91425" marB="91425" marR="91425" marL="91425"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solidFill>
                      <a:schemeClr val="dk1"/>
                    </a:solidFill>
                  </a:tcPr>
                </a:tc>
                <a:tc>
                  <a:txBody>
                    <a:bodyPr/>
                    <a:lstStyle/>
                    <a:p>
                      <a:pPr indent="0" lvl="0" marL="0" rtl="0" algn="ctr">
                        <a:spcBef>
                          <a:spcPts val="0"/>
                        </a:spcBef>
                        <a:spcAft>
                          <a:spcPts val="0"/>
                        </a:spcAft>
                        <a:buNone/>
                      </a:pPr>
                      <a:r>
                        <a:rPr b="1" lang="ko" sz="1000">
                          <a:solidFill>
                            <a:srgbClr val="F3F3F3"/>
                          </a:solidFill>
                          <a:latin typeface="Malgun Gothic"/>
                          <a:ea typeface="Malgun Gothic"/>
                          <a:cs typeface="Malgun Gothic"/>
                          <a:sym typeface="Malgun Gothic"/>
                        </a:rPr>
                        <a:t>데이터 시트 요약</a:t>
                      </a:r>
                      <a:endParaRPr b="1" sz="1000">
                        <a:solidFill>
                          <a:srgbClr val="F3F3F3"/>
                        </a:solidFill>
                        <a:latin typeface="Malgun Gothic"/>
                        <a:ea typeface="Malgun Gothic"/>
                        <a:cs typeface="Malgun Gothic"/>
                        <a:sym typeface="Malgun Gothic"/>
                      </a:endParaRPr>
                    </a:p>
                  </a:txBody>
                  <a:tcPr marT="91425" marB="91425" marR="91425" marL="91425"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solidFill>
                      <a:schemeClr val="dk1"/>
                    </a:solidFill>
                  </a:tcPr>
                </a:tc>
              </a:tr>
              <a:tr h="934775">
                <a:tc rowSpan="4">
                  <a:txBody>
                    <a:bodyPr/>
                    <a:lstStyle/>
                    <a:p>
                      <a:pPr indent="0" lvl="0" marL="0" rtl="0" algn="ctr">
                        <a:lnSpc>
                          <a:spcPct val="115000"/>
                        </a:lnSpc>
                        <a:spcBef>
                          <a:spcPts val="0"/>
                        </a:spcBef>
                        <a:spcAft>
                          <a:spcPts val="0"/>
                        </a:spcAft>
                        <a:buNone/>
                      </a:pPr>
                      <a:r>
                        <a:rPr b="1" lang="ko" sz="1000">
                          <a:latin typeface="Malgun Gothic"/>
                          <a:ea typeface="Malgun Gothic"/>
                          <a:cs typeface="Malgun Gothic"/>
                          <a:sym typeface="Malgun Gothic"/>
                        </a:rPr>
                        <a:t>장치</a:t>
                      </a:r>
                      <a:endParaRPr b="1" sz="1000">
                        <a:latin typeface="Malgun Gothic"/>
                        <a:ea typeface="Malgun Gothic"/>
                        <a:cs typeface="Malgun Gothic"/>
                        <a:sym typeface="Malgun Gothic"/>
                      </a:endParaRPr>
                    </a:p>
                    <a:p>
                      <a:pPr indent="0" lvl="0" marL="0" rtl="0" algn="l">
                        <a:lnSpc>
                          <a:spcPct val="115000"/>
                        </a:lnSpc>
                        <a:spcBef>
                          <a:spcPts val="0"/>
                        </a:spcBef>
                        <a:spcAft>
                          <a:spcPts val="0"/>
                        </a:spcAft>
                        <a:buNone/>
                      </a:pPr>
                      <a:r>
                        <a:t/>
                      </a:r>
                      <a:endParaRPr sz="1000">
                        <a:latin typeface="Malgun Gothic"/>
                        <a:ea typeface="Malgun Gothic"/>
                        <a:cs typeface="Malgun Gothic"/>
                        <a:sym typeface="Malgun Gothic"/>
                      </a:endParaRPr>
                    </a:p>
                  </a:txBody>
                  <a:tcPr marT="91425" marB="91425" marR="91425" marL="91425" anchor="ctr">
                    <a:lnT cap="flat" cmpd="sng" w="9525">
                      <a:solidFill>
                        <a:srgbClr val="B7B7B7"/>
                      </a:solidFill>
                      <a:prstDash val="solid"/>
                      <a:round/>
                      <a:headEnd len="sm" w="sm" type="none"/>
                      <a:tailEnd len="sm" w="sm" type="none"/>
                    </a:lnT>
                    <a:solidFill>
                      <a:srgbClr val="EFEFEF"/>
                    </a:solidFill>
                  </a:tcPr>
                </a:tc>
                <a:tc>
                  <a:txBody>
                    <a:bodyPr/>
                    <a:lstStyle/>
                    <a:p>
                      <a:pPr indent="0" lvl="0" marL="0" rtl="0" algn="l">
                        <a:lnSpc>
                          <a:spcPct val="115000"/>
                        </a:lnSpc>
                        <a:spcBef>
                          <a:spcPts val="0"/>
                        </a:spcBef>
                        <a:spcAft>
                          <a:spcPts val="0"/>
                        </a:spcAft>
                        <a:buNone/>
                      </a:pPr>
                      <a:r>
                        <a:rPr lang="ko" sz="1000">
                          <a:latin typeface="Malgun Gothic"/>
                          <a:ea typeface="Malgun Gothic"/>
                          <a:cs typeface="Malgun Gothic"/>
                          <a:sym typeface="Malgun Gothic"/>
                        </a:rPr>
                        <a:t>Gravity 디지털 스피커 모듈</a:t>
                      </a:r>
                      <a:endParaRPr sz="1000">
                        <a:latin typeface="Malgun Gothic"/>
                        <a:ea typeface="Malgun Gothic"/>
                        <a:cs typeface="Malgun Gothic"/>
                        <a:sym typeface="Malgun Gothic"/>
                      </a:endParaRPr>
                    </a:p>
                  </a:txBody>
                  <a:tcPr marT="91425" marB="91425" marR="91425" marL="91425" anchor="ctr">
                    <a:lnT cap="flat" cmpd="sng" w="9525">
                      <a:solidFill>
                        <a:srgbClr val="B7B7B7"/>
                      </a:solidFill>
                      <a:prstDash val="solid"/>
                      <a:round/>
                      <a:headEnd len="sm" w="sm" type="none"/>
                      <a:tailEnd len="sm" w="sm" type="none"/>
                    </a:lnT>
                  </a:tcPr>
                </a:tc>
                <a:tc>
                  <a:txBody>
                    <a:bodyPr/>
                    <a:lstStyle/>
                    <a:p>
                      <a:pPr indent="0" lvl="0" marL="0" rtl="0" algn="l">
                        <a:lnSpc>
                          <a:spcPct val="115000"/>
                        </a:lnSpc>
                        <a:spcBef>
                          <a:spcPts val="0"/>
                        </a:spcBef>
                        <a:spcAft>
                          <a:spcPts val="0"/>
                        </a:spcAft>
                        <a:buNone/>
                      </a:pPr>
                      <a:r>
                        <a:rPr lang="ko" sz="1000">
                          <a:latin typeface="Malgun Gothic"/>
                          <a:ea typeface="Malgun Gothic"/>
                          <a:cs typeface="Malgun Gothic"/>
                          <a:sym typeface="Malgun Gothic"/>
                        </a:rPr>
                        <a:t>음성 파일</a:t>
                      </a:r>
                      <a:endParaRPr sz="1000">
                        <a:latin typeface="Malgun Gothic"/>
                        <a:ea typeface="Malgun Gothic"/>
                        <a:cs typeface="Malgun Gothic"/>
                        <a:sym typeface="Malgun Gothic"/>
                      </a:endParaRPr>
                    </a:p>
                  </a:txBody>
                  <a:tcPr marT="91425" marB="91425" marR="91425" marL="91425" anchor="ctr">
                    <a:lnT cap="flat" cmpd="sng" w="9525">
                      <a:solidFill>
                        <a:srgbClr val="B7B7B7"/>
                      </a:solidFill>
                      <a:prstDash val="solid"/>
                      <a:round/>
                      <a:headEnd len="sm" w="sm" type="none"/>
                      <a:tailEnd len="sm" w="sm" type="none"/>
                    </a:lnT>
                  </a:tcPr>
                </a:tc>
                <a:tc>
                  <a:txBody>
                    <a:bodyPr/>
                    <a:lstStyle/>
                    <a:p>
                      <a:pPr indent="0" lvl="0" marL="0" rtl="0" algn="l">
                        <a:lnSpc>
                          <a:spcPct val="115000"/>
                        </a:lnSpc>
                        <a:spcBef>
                          <a:spcPts val="0"/>
                        </a:spcBef>
                        <a:spcAft>
                          <a:spcPts val="0"/>
                        </a:spcAft>
                        <a:buNone/>
                      </a:pPr>
                      <a:r>
                        <a:rPr lang="ko" sz="1000">
                          <a:latin typeface="Malgun Gothic"/>
                          <a:ea typeface="Malgun Gothic"/>
                          <a:cs typeface="Malgun Gothic"/>
                          <a:sym typeface="Malgun Gothic"/>
                        </a:rPr>
                        <a:t>음성</a:t>
                      </a:r>
                      <a:endParaRPr sz="1000">
                        <a:latin typeface="Malgun Gothic"/>
                        <a:ea typeface="Malgun Gothic"/>
                        <a:cs typeface="Malgun Gothic"/>
                        <a:sym typeface="Malgun Gothic"/>
                      </a:endParaRPr>
                    </a:p>
                  </a:txBody>
                  <a:tcPr marT="91425" marB="91425" marR="91425" marL="91425" anchor="ctr">
                    <a:lnT cap="flat" cmpd="sng" w="9525">
                      <a:solidFill>
                        <a:srgbClr val="B7B7B7"/>
                      </a:solidFill>
                      <a:prstDash val="solid"/>
                      <a:round/>
                      <a:headEnd len="sm" w="sm" type="none"/>
                      <a:tailEnd len="sm" w="sm" type="none"/>
                    </a:lnT>
                  </a:tcPr>
                </a:tc>
                <a:tc>
                  <a:txBody>
                    <a:bodyPr/>
                    <a:lstStyle/>
                    <a:p>
                      <a:pPr indent="0" lvl="0" marL="0" rtl="0" algn="l">
                        <a:lnSpc>
                          <a:spcPct val="115000"/>
                        </a:lnSpc>
                        <a:spcBef>
                          <a:spcPts val="0"/>
                        </a:spcBef>
                        <a:spcAft>
                          <a:spcPts val="0"/>
                        </a:spcAft>
                        <a:buNone/>
                      </a:pPr>
                      <a:r>
                        <a:rPr lang="ko" sz="1000">
                          <a:latin typeface="Malgun Gothic"/>
                          <a:ea typeface="Malgun Gothic"/>
                          <a:cs typeface="Malgun Gothic"/>
                          <a:sym typeface="Malgun Gothic"/>
                        </a:rPr>
                        <a:t>작동 전압: 2.0~5.5 V</a:t>
                      </a:r>
                      <a:endParaRPr sz="1000">
                        <a:latin typeface="Malgun Gothic"/>
                        <a:ea typeface="Malgun Gothic"/>
                        <a:cs typeface="Malgun Gothic"/>
                        <a:sym typeface="Malgun Gothic"/>
                      </a:endParaRPr>
                    </a:p>
                    <a:p>
                      <a:pPr indent="0" lvl="0" marL="0" rtl="0" algn="l">
                        <a:lnSpc>
                          <a:spcPct val="115000"/>
                        </a:lnSpc>
                        <a:spcBef>
                          <a:spcPts val="0"/>
                        </a:spcBef>
                        <a:spcAft>
                          <a:spcPts val="0"/>
                        </a:spcAft>
                        <a:buNone/>
                      </a:pPr>
                      <a:r>
                        <a:rPr lang="ko" sz="1000">
                          <a:latin typeface="Malgun Gothic"/>
                          <a:ea typeface="Malgun Gothic"/>
                          <a:cs typeface="Malgun Gothic"/>
                          <a:sym typeface="Malgun Gothic"/>
                        </a:rPr>
                        <a:t>인터페이스 타입: 디지털</a:t>
                      </a:r>
                      <a:endParaRPr sz="1000">
                        <a:latin typeface="Malgun Gothic"/>
                        <a:ea typeface="Malgun Gothic"/>
                        <a:cs typeface="Malgun Gothic"/>
                        <a:sym typeface="Malgun Gothic"/>
                      </a:endParaRPr>
                    </a:p>
                    <a:p>
                      <a:pPr indent="0" lvl="0" marL="0" rtl="0" algn="l">
                        <a:lnSpc>
                          <a:spcPct val="115000"/>
                        </a:lnSpc>
                        <a:spcBef>
                          <a:spcPts val="0"/>
                        </a:spcBef>
                        <a:spcAft>
                          <a:spcPts val="0"/>
                        </a:spcAft>
                        <a:buNone/>
                      </a:pPr>
                      <a:r>
                        <a:rPr lang="ko" sz="1000">
                          <a:latin typeface="Malgun Gothic"/>
                          <a:ea typeface="Malgun Gothic"/>
                          <a:cs typeface="Malgun Gothic"/>
                          <a:sym typeface="Malgun Gothic"/>
                        </a:rPr>
                        <a:t>임피던스: 8 Ω</a:t>
                      </a:r>
                      <a:endParaRPr sz="1000">
                        <a:latin typeface="Malgun Gothic"/>
                        <a:ea typeface="Malgun Gothic"/>
                        <a:cs typeface="Malgun Gothic"/>
                        <a:sym typeface="Malgun Gothic"/>
                      </a:endParaRPr>
                    </a:p>
                  </a:txBody>
                  <a:tcPr marT="91425" marB="91425" marR="91425" marL="91425" anchor="ctr">
                    <a:lnT cap="flat" cmpd="sng" w="9525">
                      <a:solidFill>
                        <a:srgbClr val="B7B7B7"/>
                      </a:solidFill>
                      <a:prstDash val="solid"/>
                      <a:round/>
                      <a:headEnd len="sm" w="sm" type="none"/>
                      <a:tailEnd len="sm" w="sm" type="none"/>
                    </a:lnT>
                  </a:tcPr>
                </a:tc>
              </a:tr>
              <a:tr h="804950">
                <a:tc vMerge="1"/>
                <a:tc>
                  <a:txBody>
                    <a:bodyPr/>
                    <a:lstStyle/>
                    <a:p>
                      <a:pPr indent="0" lvl="0" marL="0" rtl="0" algn="l">
                        <a:lnSpc>
                          <a:spcPct val="115000"/>
                        </a:lnSpc>
                        <a:spcBef>
                          <a:spcPts val="0"/>
                        </a:spcBef>
                        <a:spcAft>
                          <a:spcPts val="0"/>
                        </a:spcAft>
                        <a:buNone/>
                      </a:pPr>
                      <a:r>
                        <a:rPr lang="ko" sz="1000">
                          <a:latin typeface="Malgun Gothic"/>
                          <a:ea typeface="Malgun Gothic"/>
                          <a:cs typeface="Malgun Gothic"/>
                          <a:sym typeface="Malgun Gothic"/>
                        </a:rPr>
                        <a:t>DC 1~6V 미니 장난감 모터</a:t>
                      </a:r>
                      <a:endParaRPr sz="1000">
                        <a:latin typeface="Malgun Gothic"/>
                        <a:ea typeface="Malgun Gothic"/>
                        <a:cs typeface="Malgun Gothic"/>
                        <a:sym typeface="Malgun Gothic"/>
                      </a:endParaRPr>
                    </a:p>
                  </a:txBody>
                  <a:tcPr marT="91425" marB="91425" marR="91425" marL="91425" anchor="ctr"/>
                </a:tc>
                <a:tc>
                  <a:txBody>
                    <a:bodyPr/>
                    <a:lstStyle/>
                    <a:p>
                      <a:pPr indent="0" lvl="0" marL="0" rtl="0" algn="l">
                        <a:lnSpc>
                          <a:spcPct val="115000"/>
                        </a:lnSpc>
                        <a:spcBef>
                          <a:spcPts val="0"/>
                        </a:spcBef>
                        <a:spcAft>
                          <a:spcPts val="0"/>
                        </a:spcAft>
                        <a:buNone/>
                      </a:pPr>
                      <a:r>
                        <a:rPr lang="ko" sz="1000">
                          <a:latin typeface="Malgun Gothic"/>
                          <a:ea typeface="Malgun Gothic"/>
                          <a:cs typeface="Malgun Gothic"/>
                          <a:sym typeface="Malgun Gothic"/>
                        </a:rPr>
                        <a:t>전원</a:t>
                      </a:r>
                      <a:endParaRPr sz="1000">
                        <a:latin typeface="Malgun Gothic"/>
                        <a:ea typeface="Malgun Gothic"/>
                        <a:cs typeface="Malgun Gothic"/>
                        <a:sym typeface="Malgun Gothic"/>
                      </a:endParaRPr>
                    </a:p>
                  </a:txBody>
                  <a:tcPr marT="91425" marB="91425" marR="91425" marL="91425" anchor="ctr"/>
                </a:tc>
                <a:tc>
                  <a:txBody>
                    <a:bodyPr/>
                    <a:lstStyle/>
                    <a:p>
                      <a:pPr indent="0" lvl="0" marL="0" rtl="0" algn="l">
                        <a:lnSpc>
                          <a:spcPct val="115000"/>
                        </a:lnSpc>
                        <a:spcBef>
                          <a:spcPts val="0"/>
                        </a:spcBef>
                        <a:spcAft>
                          <a:spcPts val="0"/>
                        </a:spcAft>
                        <a:buNone/>
                      </a:pPr>
                      <a:r>
                        <a:rPr lang="ko" sz="1000">
                          <a:latin typeface="Malgun Gothic"/>
                          <a:ea typeface="Malgun Gothic"/>
                          <a:cs typeface="Malgun Gothic"/>
                          <a:sym typeface="Malgun Gothic"/>
                        </a:rPr>
                        <a:t>모터가 원하는 방향과 속도로 작동</a:t>
                      </a:r>
                      <a:endParaRPr sz="1000">
                        <a:latin typeface="Malgun Gothic"/>
                        <a:ea typeface="Malgun Gothic"/>
                        <a:cs typeface="Malgun Gothic"/>
                        <a:sym typeface="Malgun Gothic"/>
                      </a:endParaRPr>
                    </a:p>
                  </a:txBody>
                  <a:tcPr marT="91425" marB="91425" marR="91425" marL="91425" anchor="ctr"/>
                </a:tc>
                <a:tc>
                  <a:txBody>
                    <a:bodyPr/>
                    <a:lstStyle/>
                    <a:p>
                      <a:pPr indent="0" lvl="0" marL="0" rtl="0" algn="l">
                        <a:lnSpc>
                          <a:spcPct val="115000"/>
                        </a:lnSpc>
                        <a:spcBef>
                          <a:spcPts val="0"/>
                        </a:spcBef>
                        <a:spcAft>
                          <a:spcPts val="0"/>
                        </a:spcAft>
                        <a:buNone/>
                      </a:pPr>
                      <a:r>
                        <a:rPr lang="ko" sz="1000">
                          <a:latin typeface="Malgun Gothic"/>
                          <a:ea typeface="Malgun Gothic"/>
                          <a:cs typeface="Malgun Gothic"/>
                          <a:sym typeface="Malgun Gothic"/>
                        </a:rPr>
                        <a:t>작동 전압: 1.0~6.0 V</a:t>
                      </a:r>
                      <a:endParaRPr sz="1000">
                        <a:latin typeface="Malgun Gothic"/>
                        <a:ea typeface="Malgun Gothic"/>
                        <a:cs typeface="Malgun Gothic"/>
                        <a:sym typeface="Malgun Gothic"/>
                      </a:endParaRPr>
                    </a:p>
                    <a:p>
                      <a:pPr indent="0" lvl="0" marL="0" rtl="0" algn="l">
                        <a:lnSpc>
                          <a:spcPct val="115000"/>
                        </a:lnSpc>
                        <a:spcBef>
                          <a:spcPts val="0"/>
                        </a:spcBef>
                        <a:spcAft>
                          <a:spcPts val="0"/>
                        </a:spcAft>
                        <a:buNone/>
                      </a:pPr>
                      <a:r>
                        <a:rPr lang="ko" sz="1000">
                          <a:latin typeface="Malgun Gothic"/>
                          <a:ea typeface="Malgun Gothic"/>
                          <a:cs typeface="Malgun Gothic"/>
                          <a:sym typeface="Malgun Gothic"/>
                        </a:rPr>
                        <a:t>동작 전류: 0.3~0.4 A</a:t>
                      </a:r>
                      <a:endParaRPr sz="1000">
                        <a:latin typeface="Malgun Gothic"/>
                        <a:ea typeface="Malgun Gothic"/>
                        <a:cs typeface="Malgun Gothic"/>
                        <a:sym typeface="Malgun Gothic"/>
                      </a:endParaRPr>
                    </a:p>
                    <a:p>
                      <a:pPr indent="0" lvl="0" marL="0" rtl="0" algn="l">
                        <a:lnSpc>
                          <a:spcPct val="115000"/>
                        </a:lnSpc>
                        <a:spcBef>
                          <a:spcPts val="0"/>
                        </a:spcBef>
                        <a:spcAft>
                          <a:spcPts val="0"/>
                        </a:spcAft>
                        <a:buNone/>
                      </a:pPr>
                      <a:r>
                        <a:rPr lang="ko" sz="1000">
                          <a:latin typeface="Malgun Gothic"/>
                          <a:ea typeface="Malgun Gothic"/>
                          <a:cs typeface="Malgun Gothic"/>
                          <a:sym typeface="Malgun Gothic"/>
                        </a:rPr>
                        <a:t>축 길이: 8mm</a:t>
                      </a:r>
                      <a:endParaRPr sz="1000">
                        <a:latin typeface="Malgun Gothic"/>
                        <a:ea typeface="Malgun Gothic"/>
                        <a:cs typeface="Malgun Gothic"/>
                        <a:sym typeface="Malgun Gothic"/>
                      </a:endParaRPr>
                    </a:p>
                    <a:p>
                      <a:pPr indent="0" lvl="0" marL="0" rtl="0" algn="l">
                        <a:lnSpc>
                          <a:spcPct val="115000"/>
                        </a:lnSpc>
                        <a:spcBef>
                          <a:spcPts val="0"/>
                        </a:spcBef>
                        <a:spcAft>
                          <a:spcPts val="0"/>
                        </a:spcAft>
                        <a:buNone/>
                      </a:pPr>
                      <a:r>
                        <a:rPr lang="ko" sz="1000">
                          <a:latin typeface="Malgun Gothic"/>
                          <a:ea typeface="Malgun Gothic"/>
                          <a:cs typeface="Malgun Gothic"/>
                          <a:sym typeface="Malgun Gothic"/>
                        </a:rPr>
                        <a:t>축 직경: 2mm</a:t>
                      </a:r>
                      <a:endParaRPr sz="1000">
                        <a:latin typeface="Malgun Gothic"/>
                        <a:ea typeface="Malgun Gothic"/>
                        <a:cs typeface="Malgun Gothic"/>
                        <a:sym typeface="Malgun Gothic"/>
                      </a:endParaRPr>
                    </a:p>
                    <a:p>
                      <a:pPr indent="0" lvl="0" marL="0" rtl="0" algn="l">
                        <a:lnSpc>
                          <a:spcPct val="115000"/>
                        </a:lnSpc>
                        <a:spcBef>
                          <a:spcPts val="0"/>
                        </a:spcBef>
                        <a:spcAft>
                          <a:spcPts val="0"/>
                        </a:spcAft>
                        <a:buNone/>
                      </a:pPr>
                      <a:r>
                        <a:rPr lang="ko" sz="1000">
                          <a:latin typeface="Malgun Gothic"/>
                          <a:ea typeface="Malgun Gothic"/>
                          <a:cs typeface="Malgun Gothic"/>
                          <a:sym typeface="Malgun Gothic"/>
                        </a:rPr>
                        <a:t>모터 크기: 20*15*25mm</a:t>
                      </a:r>
                      <a:endParaRPr sz="1000">
                        <a:latin typeface="Malgun Gothic"/>
                        <a:ea typeface="Malgun Gothic"/>
                        <a:cs typeface="Malgun Gothic"/>
                        <a:sym typeface="Malgun Gothic"/>
                      </a:endParaRPr>
                    </a:p>
                  </a:txBody>
                  <a:tcPr marT="91425" marB="91425" marR="91425" marL="91425" anchor="ctr"/>
                </a:tc>
              </a:tr>
              <a:tr h="804950">
                <a:tc vMerge="1"/>
                <a:tc>
                  <a:txBody>
                    <a:bodyPr/>
                    <a:lstStyle/>
                    <a:p>
                      <a:pPr indent="0" lvl="0" marL="0" rtl="0" algn="l">
                        <a:lnSpc>
                          <a:spcPct val="115000"/>
                        </a:lnSpc>
                        <a:spcBef>
                          <a:spcPts val="0"/>
                        </a:spcBef>
                        <a:spcAft>
                          <a:spcPts val="0"/>
                        </a:spcAft>
                        <a:buNone/>
                      </a:pPr>
                      <a:r>
                        <a:rPr lang="ko" sz="1000">
                          <a:latin typeface="Malgun Gothic"/>
                          <a:ea typeface="Malgun Gothic"/>
                          <a:cs typeface="Malgun Gothic"/>
                          <a:sym typeface="Malgun Gothic"/>
                        </a:rPr>
                        <a:t>16*2 LCD 모듈 with 어댑터</a:t>
                      </a:r>
                      <a:endParaRPr sz="1000">
                        <a:latin typeface="Malgun Gothic"/>
                        <a:ea typeface="Malgun Gothic"/>
                        <a:cs typeface="Malgun Gothic"/>
                        <a:sym typeface="Malgun Gothic"/>
                      </a:endParaRPr>
                    </a:p>
                  </a:txBody>
                  <a:tcPr marT="91425" marB="91425" marR="91425" marL="91425" anchor="ctr"/>
                </a:tc>
                <a:tc>
                  <a:txBody>
                    <a:bodyPr/>
                    <a:lstStyle/>
                    <a:p>
                      <a:pPr indent="0" lvl="0" marL="0" rtl="0" algn="l">
                        <a:lnSpc>
                          <a:spcPct val="115000"/>
                        </a:lnSpc>
                        <a:spcBef>
                          <a:spcPts val="0"/>
                        </a:spcBef>
                        <a:spcAft>
                          <a:spcPts val="0"/>
                        </a:spcAft>
                        <a:buNone/>
                      </a:pPr>
                      <a:r>
                        <a:rPr lang="ko" sz="1000">
                          <a:latin typeface="Malgun Gothic"/>
                          <a:ea typeface="Malgun Gothic"/>
                          <a:cs typeface="Malgun Gothic"/>
                          <a:sym typeface="Malgun Gothic"/>
                        </a:rPr>
                        <a:t>전원, 출력할 문자열</a:t>
                      </a:r>
                      <a:endParaRPr sz="1000">
                        <a:latin typeface="Malgun Gothic"/>
                        <a:ea typeface="Malgun Gothic"/>
                        <a:cs typeface="Malgun Gothic"/>
                        <a:sym typeface="Malgun Gothic"/>
                      </a:endParaRPr>
                    </a:p>
                  </a:txBody>
                  <a:tcPr marT="91425" marB="91425" marR="91425" marL="91425" anchor="ctr"/>
                </a:tc>
                <a:tc>
                  <a:txBody>
                    <a:bodyPr/>
                    <a:lstStyle/>
                    <a:p>
                      <a:pPr indent="0" lvl="0" marL="0" rtl="0" algn="l">
                        <a:lnSpc>
                          <a:spcPct val="115000"/>
                        </a:lnSpc>
                        <a:spcBef>
                          <a:spcPts val="0"/>
                        </a:spcBef>
                        <a:spcAft>
                          <a:spcPts val="0"/>
                        </a:spcAft>
                        <a:buNone/>
                      </a:pPr>
                      <a:r>
                        <a:rPr lang="ko" sz="1000">
                          <a:latin typeface="Malgun Gothic"/>
                          <a:ea typeface="Malgun Gothic"/>
                          <a:cs typeface="Malgun Gothic"/>
                          <a:sym typeface="Malgun Gothic"/>
                        </a:rPr>
                        <a:t>사용자가 원하는 문자열</a:t>
                      </a:r>
                      <a:endParaRPr sz="1000">
                        <a:latin typeface="Malgun Gothic"/>
                        <a:ea typeface="Malgun Gothic"/>
                        <a:cs typeface="Malgun Gothic"/>
                        <a:sym typeface="Malgun Gothic"/>
                      </a:endParaRPr>
                    </a:p>
                  </a:txBody>
                  <a:tcPr marT="91425" marB="91425" marR="91425" marL="91425" anchor="ctr"/>
                </a:tc>
                <a:tc>
                  <a:txBody>
                    <a:bodyPr/>
                    <a:lstStyle/>
                    <a:p>
                      <a:pPr indent="0" lvl="0" marL="0" rtl="0" algn="l">
                        <a:lnSpc>
                          <a:spcPct val="115000"/>
                        </a:lnSpc>
                        <a:spcBef>
                          <a:spcPts val="0"/>
                        </a:spcBef>
                        <a:spcAft>
                          <a:spcPts val="0"/>
                        </a:spcAft>
                        <a:buNone/>
                      </a:pPr>
                      <a:r>
                        <a:rPr lang="ko" sz="1000">
                          <a:latin typeface="Malgun Gothic"/>
                          <a:ea typeface="Malgun Gothic"/>
                          <a:cs typeface="Malgun Gothic"/>
                          <a:sym typeface="Malgun Gothic"/>
                        </a:rPr>
                        <a:t>작동 전압: 5.0 V</a:t>
                      </a:r>
                      <a:endParaRPr sz="1000">
                        <a:latin typeface="Malgun Gothic"/>
                        <a:ea typeface="Malgun Gothic"/>
                        <a:cs typeface="Malgun Gothic"/>
                        <a:sym typeface="Malgun Gothic"/>
                      </a:endParaRPr>
                    </a:p>
                    <a:p>
                      <a:pPr indent="0" lvl="0" marL="0" rtl="0" algn="l">
                        <a:lnSpc>
                          <a:spcPct val="115000"/>
                        </a:lnSpc>
                        <a:spcBef>
                          <a:spcPts val="0"/>
                        </a:spcBef>
                        <a:spcAft>
                          <a:spcPts val="0"/>
                        </a:spcAft>
                        <a:buNone/>
                      </a:pPr>
                      <a:r>
                        <a:rPr lang="ko" sz="1000">
                          <a:latin typeface="Malgun Gothic"/>
                          <a:ea typeface="Malgun Gothic"/>
                          <a:cs typeface="Malgun Gothic"/>
                          <a:sym typeface="Malgun Gothic"/>
                        </a:rPr>
                        <a:t>통신방식: I2C</a:t>
                      </a:r>
                      <a:endParaRPr sz="1000">
                        <a:latin typeface="Malgun Gothic"/>
                        <a:ea typeface="Malgun Gothic"/>
                        <a:cs typeface="Malgun Gothic"/>
                        <a:sym typeface="Malgun Gothic"/>
                      </a:endParaRPr>
                    </a:p>
                    <a:p>
                      <a:pPr indent="0" lvl="0" marL="0" rtl="0" algn="l">
                        <a:lnSpc>
                          <a:spcPct val="115000"/>
                        </a:lnSpc>
                        <a:spcBef>
                          <a:spcPts val="0"/>
                        </a:spcBef>
                        <a:spcAft>
                          <a:spcPts val="0"/>
                        </a:spcAft>
                        <a:buNone/>
                      </a:pPr>
                      <a:r>
                        <a:rPr lang="ko" sz="1000">
                          <a:latin typeface="Malgun Gothic"/>
                          <a:ea typeface="Malgun Gothic"/>
                          <a:cs typeface="Malgun Gothic"/>
                          <a:sym typeface="Malgun Gothic"/>
                        </a:rPr>
                        <a:t>크기: 80mm*37mm*19mm</a:t>
                      </a:r>
                      <a:endParaRPr sz="1000">
                        <a:latin typeface="Malgun Gothic"/>
                        <a:ea typeface="Malgun Gothic"/>
                        <a:cs typeface="Malgun Gothic"/>
                        <a:sym typeface="Malgun Gothic"/>
                      </a:endParaRPr>
                    </a:p>
                    <a:p>
                      <a:pPr indent="0" lvl="0" marL="0" rtl="0" algn="l">
                        <a:lnSpc>
                          <a:spcPct val="115000"/>
                        </a:lnSpc>
                        <a:spcBef>
                          <a:spcPts val="0"/>
                        </a:spcBef>
                        <a:spcAft>
                          <a:spcPts val="0"/>
                        </a:spcAft>
                        <a:buNone/>
                      </a:pPr>
                      <a:r>
                        <a:rPr lang="ko" sz="1000">
                          <a:latin typeface="Malgun Gothic"/>
                          <a:ea typeface="Malgun Gothic"/>
                          <a:cs typeface="Malgun Gothic"/>
                          <a:sym typeface="Malgun Gothic"/>
                        </a:rPr>
                        <a:t>녹색 백라이트 포함</a:t>
                      </a:r>
                      <a:endParaRPr sz="1000">
                        <a:latin typeface="Malgun Gothic"/>
                        <a:ea typeface="Malgun Gothic"/>
                        <a:cs typeface="Malgun Gothic"/>
                        <a:sym typeface="Malgun Gothic"/>
                      </a:endParaRPr>
                    </a:p>
                  </a:txBody>
                  <a:tcPr marT="91425" marB="91425" marR="91425" marL="91425" anchor="ctr"/>
                </a:tc>
              </a:tr>
              <a:tr h="804500">
                <a:tc vMerge="1"/>
                <a:tc>
                  <a:txBody>
                    <a:bodyPr/>
                    <a:lstStyle/>
                    <a:p>
                      <a:pPr indent="0" lvl="0" marL="0" rtl="0" algn="l">
                        <a:lnSpc>
                          <a:spcPct val="115000"/>
                        </a:lnSpc>
                        <a:spcBef>
                          <a:spcPts val="0"/>
                        </a:spcBef>
                        <a:spcAft>
                          <a:spcPts val="0"/>
                        </a:spcAft>
                        <a:buNone/>
                      </a:pPr>
                      <a:r>
                        <a:rPr lang="ko" sz="1000">
                          <a:latin typeface="Malgun Gothic"/>
                          <a:ea typeface="Malgun Gothic"/>
                          <a:cs typeface="Malgun Gothic"/>
                          <a:sym typeface="Malgun Gothic"/>
                        </a:rPr>
                        <a:t>12*12mm 4핀 DIP타입 택트 버튼 스위치</a:t>
                      </a:r>
                      <a:endParaRPr sz="1000">
                        <a:latin typeface="Malgun Gothic"/>
                        <a:ea typeface="Malgun Gothic"/>
                        <a:cs typeface="Malgun Gothic"/>
                        <a:sym typeface="Malgun Gothic"/>
                      </a:endParaRPr>
                    </a:p>
                  </a:txBody>
                  <a:tcPr marT="91425" marB="91425" marR="91425" marL="91425" anchor="ctr"/>
                </a:tc>
                <a:tc>
                  <a:txBody>
                    <a:bodyPr/>
                    <a:lstStyle/>
                    <a:p>
                      <a:pPr indent="0" lvl="0" marL="0" rtl="0" algn="l">
                        <a:lnSpc>
                          <a:spcPct val="115000"/>
                        </a:lnSpc>
                        <a:spcBef>
                          <a:spcPts val="0"/>
                        </a:spcBef>
                        <a:spcAft>
                          <a:spcPts val="0"/>
                        </a:spcAft>
                        <a:buNone/>
                      </a:pPr>
                      <a:r>
                        <a:rPr lang="ko" sz="1000">
                          <a:latin typeface="Malgun Gothic"/>
                          <a:ea typeface="Malgun Gothic"/>
                          <a:cs typeface="Malgun Gothic"/>
                          <a:sym typeface="Malgun Gothic"/>
                        </a:rPr>
                        <a:t>1) 버튼을 누른다.</a:t>
                      </a:r>
                      <a:endParaRPr sz="1000">
                        <a:latin typeface="Malgun Gothic"/>
                        <a:ea typeface="Malgun Gothic"/>
                        <a:cs typeface="Malgun Gothic"/>
                        <a:sym typeface="Malgun Gothic"/>
                      </a:endParaRPr>
                    </a:p>
                    <a:p>
                      <a:pPr indent="0" lvl="0" marL="0" rtl="0" algn="l">
                        <a:lnSpc>
                          <a:spcPct val="115000"/>
                        </a:lnSpc>
                        <a:spcBef>
                          <a:spcPts val="0"/>
                        </a:spcBef>
                        <a:spcAft>
                          <a:spcPts val="0"/>
                        </a:spcAft>
                        <a:buNone/>
                      </a:pPr>
                      <a:r>
                        <a:rPr lang="ko" sz="1000">
                          <a:latin typeface="Malgun Gothic"/>
                          <a:ea typeface="Malgun Gothic"/>
                          <a:cs typeface="Malgun Gothic"/>
                          <a:sym typeface="Malgun Gothic"/>
                        </a:rPr>
                        <a:t>2) 버튼을 누르지 않는다.</a:t>
                      </a:r>
                      <a:endParaRPr sz="1000">
                        <a:latin typeface="Malgun Gothic"/>
                        <a:ea typeface="Malgun Gothic"/>
                        <a:cs typeface="Malgun Gothic"/>
                        <a:sym typeface="Malgun Gothic"/>
                      </a:endParaRPr>
                    </a:p>
                  </a:txBody>
                  <a:tcPr marT="91425" marB="91425" marR="91425" marL="91425" anchor="ctr"/>
                </a:tc>
                <a:tc>
                  <a:txBody>
                    <a:bodyPr/>
                    <a:lstStyle/>
                    <a:p>
                      <a:pPr indent="0" lvl="0" marL="0" rtl="0" algn="l">
                        <a:lnSpc>
                          <a:spcPct val="115000"/>
                        </a:lnSpc>
                        <a:spcBef>
                          <a:spcPts val="0"/>
                        </a:spcBef>
                        <a:spcAft>
                          <a:spcPts val="0"/>
                        </a:spcAft>
                        <a:buNone/>
                      </a:pPr>
                      <a:r>
                        <a:rPr lang="ko" sz="1000">
                          <a:latin typeface="Malgun Gothic"/>
                          <a:ea typeface="Malgun Gothic"/>
                          <a:cs typeface="Malgun Gothic"/>
                          <a:sym typeface="Malgun Gothic"/>
                        </a:rPr>
                        <a:t>1) 전류가 흐른다.</a:t>
                      </a:r>
                      <a:endParaRPr sz="1000">
                        <a:latin typeface="Malgun Gothic"/>
                        <a:ea typeface="Malgun Gothic"/>
                        <a:cs typeface="Malgun Gothic"/>
                        <a:sym typeface="Malgun Gothic"/>
                      </a:endParaRPr>
                    </a:p>
                    <a:p>
                      <a:pPr indent="0" lvl="0" marL="0" rtl="0" algn="l">
                        <a:lnSpc>
                          <a:spcPct val="115000"/>
                        </a:lnSpc>
                        <a:spcBef>
                          <a:spcPts val="0"/>
                        </a:spcBef>
                        <a:spcAft>
                          <a:spcPts val="0"/>
                        </a:spcAft>
                        <a:buNone/>
                      </a:pPr>
                      <a:r>
                        <a:rPr lang="ko" sz="1000">
                          <a:latin typeface="Malgun Gothic"/>
                          <a:ea typeface="Malgun Gothic"/>
                          <a:cs typeface="Malgun Gothic"/>
                          <a:sym typeface="Malgun Gothic"/>
                        </a:rPr>
                        <a:t>2) 전류가 흐르지 않는다.</a:t>
                      </a:r>
                      <a:endParaRPr sz="1000">
                        <a:latin typeface="Malgun Gothic"/>
                        <a:ea typeface="Malgun Gothic"/>
                        <a:cs typeface="Malgun Gothic"/>
                        <a:sym typeface="Malgun Gothic"/>
                      </a:endParaRPr>
                    </a:p>
                  </a:txBody>
                  <a:tcPr marT="91425" marB="91425" marR="91425" marL="91425" anchor="ctr"/>
                </a:tc>
                <a:tc>
                  <a:txBody>
                    <a:bodyPr/>
                    <a:lstStyle/>
                    <a:p>
                      <a:pPr indent="0" lvl="0" marL="0" rtl="0" algn="l">
                        <a:lnSpc>
                          <a:spcPct val="115000"/>
                        </a:lnSpc>
                        <a:spcBef>
                          <a:spcPts val="0"/>
                        </a:spcBef>
                        <a:spcAft>
                          <a:spcPts val="0"/>
                        </a:spcAft>
                        <a:buNone/>
                      </a:pPr>
                      <a:r>
                        <a:rPr lang="ko" sz="1000">
                          <a:latin typeface="Malgun Gothic"/>
                          <a:ea typeface="Malgun Gothic"/>
                          <a:cs typeface="Malgun Gothic"/>
                          <a:sym typeface="Malgun Gothic"/>
                        </a:rPr>
                        <a:t>DIP 타입 택트 스위치</a:t>
                      </a:r>
                      <a:endParaRPr sz="1000">
                        <a:latin typeface="Malgun Gothic"/>
                        <a:ea typeface="Malgun Gothic"/>
                        <a:cs typeface="Malgun Gothic"/>
                        <a:sym typeface="Malgun Gothic"/>
                      </a:endParaRPr>
                    </a:p>
                    <a:p>
                      <a:pPr indent="0" lvl="0" marL="0" rtl="0" algn="l">
                        <a:lnSpc>
                          <a:spcPct val="115000"/>
                        </a:lnSpc>
                        <a:spcBef>
                          <a:spcPts val="0"/>
                        </a:spcBef>
                        <a:spcAft>
                          <a:spcPts val="0"/>
                        </a:spcAft>
                        <a:buNone/>
                      </a:pPr>
                      <a:r>
                        <a:rPr lang="ko" sz="1000">
                          <a:latin typeface="Malgun Gothic"/>
                          <a:ea typeface="Malgun Gothic"/>
                          <a:cs typeface="Malgun Gothic"/>
                          <a:sym typeface="Malgun Gothic"/>
                        </a:rPr>
                        <a:t>SPST방식</a:t>
                      </a:r>
                      <a:endParaRPr sz="1000">
                        <a:latin typeface="Malgun Gothic"/>
                        <a:ea typeface="Malgun Gothic"/>
                        <a:cs typeface="Malgun Gothic"/>
                        <a:sym typeface="Malgun Gothic"/>
                      </a:endParaRPr>
                    </a:p>
                  </a:txBody>
                  <a:tcPr marT="91425" marB="91425" marR="91425" marL="91425" anchor="ctr"/>
                </a:tc>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4" name="Shape 134"/>
        <p:cNvGrpSpPr/>
        <p:nvPr/>
      </p:nvGrpSpPr>
      <p:grpSpPr>
        <a:xfrm>
          <a:off x="0" y="0"/>
          <a:ext cx="0" cy="0"/>
          <a:chOff x="0" y="0"/>
          <a:chExt cx="0" cy="0"/>
        </a:xfrm>
      </p:grpSpPr>
      <p:sp>
        <p:nvSpPr>
          <p:cNvPr id="135" name="Google Shape;135;p24"/>
          <p:cNvSpPr txBox="1"/>
          <p:nvPr>
            <p:ph type="title"/>
          </p:nvPr>
        </p:nvSpPr>
        <p:spPr>
          <a:xfrm>
            <a:off x="311700" y="57800"/>
            <a:ext cx="8520600" cy="55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ko" sz="1800">
                <a:latin typeface="Malgun Gothic"/>
                <a:ea typeface="Malgun Gothic"/>
                <a:cs typeface="Malgun Gothic"/>
                <a:sym typeface="Malgun Gothic"/>
              </a:rPr>
              <a:t>5</a:t>
            </a:r>
            <a:r>
              <a:rPr b="1" lang="ko" sz="1800">
                <a:latin typeface="Malgun Gothic"/>
                <a:ea typeface="Malgun Gothic"/>
                <a:cs typeface="Malgun Gothic"/>
                <a:sym typeface="Malgun Gothic"/>
              </a:rPr>
              <a:t>. Project T</a:t>
            </a:r>
            <a:r>
              <a:rPr b="1" lang="ko" sz="1800">
                <a:latin typeface="Malgun Gothic"/>
                <a:ea typeface="Malgun Gothic"/>
                <a:cs typeface="Malgun Gothic"/>
                <a:sym typeface="Malgun Gothic"/>
              </a:rPr>
              <a:t>echnology Stack - </a:t>
            </a:r>
            <a:r>
              <a:rPr b="1" lang="ko" sz="1000">
                <a:latin typeface="Malgun Gothic"/>
                <a:ea typeface="Malgun Gothic"/>
                <a:cs typeface="Malgun Gothic"/>
                <a:sym typeface="Malgun Gothic"/>
              </a:rPr>
              <a:t>프로젝트 기술 스택</a:t>
            </a:r>
            <a:endParaRPr b="1" sz="1000">
              <a:latin typeface="Malgun Gothic"/>
              <a:ea typeface="Malgun Gothic"/>
              <a:cs typeface="Malgun Gothic"/>
              <a:sym typeface="Malgun Gothic"/>
            </a:endParaRPr>
          </a:p>
        </p:txBody>
      </p:sp>
      <p:graphicFrame>
        <p:nvGraphicFramePr>
          <p:cNvPr id="136" name="Google Shape;136;p24"/>
          <p:cNvGraphicFramePr/>
          <p:nvPr/>
        </p:nvGraphicFramePr>
        <p:xfrm>
          <a:off x="460513" y="610400"/>
          <a:ext cx="3000000" cy="3000000"/>
        </p:xfrm>
        <a:graphic>
          <a:graphicData uri="http://schemas.openxmlformats.org/drawingml/2006/table">
            <a:tbl>
              <a:tblPr>
                <a:noFill/>
                <a:tableStyleId>{09E7EDEB-872F-44F0-8835-AB49D7DDBCF6}</a:tableStyleId>
              </a:tblPr>
              <a:tblGrid>
                <a:gridCol w="1288700"/>
                <a:gridCol w="1161500"/>
                <a:gridCol w="1790400"/>
                <a:gridCol w="1266925"/>
                <a:gridCol w="1163200"/>
                <a:gridCol w="1552250"/>
              </a:tblGrid>
              <a:tr h="367375">
                <a:tc>
                  <a:txBody>
                    <a:bodyPr/>
                    <a:lstStyle/>
                    <a:p>
                      <a:pPr indent="0" lvl="0" marL="0" rtl="0" algn="ctr">
                        <a:spcBef>
                          <a:spcPts val="0"/>
                        </a:spcBef>
                        <a:spcAft>
                          <a:spcPts val="0"/>
                        </a:spcAft>
                        <a:buNone/>
                      </a:pPr>
                      <a:r>
                        <a:rPr b="1" lang="ko" sz="1000">
                          <a:solidFill>
                            <a:srgbClr val="F3F3F3"/>
                          </a:solidFill>
                          <a:latin typeface="Malgun Gothic"/>
                          <a:ea typeface="Malgun Gothic"/>
                          <a:cs typeface="Malgun Gothic"/>
                          <a:sym typeface="Malgun Gothic"/>
                        </a:rPr>
                        <a:t>기능</a:t>
                      </a:r>
                      <a:endParaRPr b="1" sz="1000">
                        <a:solidFill>
                          <a:srgbClr val="F3F3F3"/>
                        </a:solidFill>
                        <a:latin typeface="Malgun Gothic"/>
                        <a:ea typeface="Malgun Gothic"/>
                        <a:cs typeface="Malgun Gothic"/>
                        <a:sym typeface="Malgun Gothic"/>
                      </a:endParaRPr>
                    </a:p>
                  </a:txBody>
                  <a:tcPr marT="91425" marB="91425" marR="91425" marL="9142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chemeClr val="dk1"/>
                    </a:solidFill>
                  </a:tcPr>
                </a:tc>
                <a:tc>
                  <a:txBody>
                    <a:bodyPr/>
                    <a:lstStyle/>
                    <a:p>
                      <a:pPr indent="0" lvl="0" marL="0" rtl="0" algn="ctr">
                        <a:spcBef>
                          <a:spcPts val="0"/>
                        </a:spcBef>
                        <a:spcAft>
                          <a:spcPts val="0"/>
                        </a:spcAft>
                        <a:buNone/>
                      </a:pPr>
                      <a:r>
                        <a:rPr b="1" lang="ko" sz="1000">
                          <a:solidFill>
                            <a:srgbClr val="F3F3F3"/>
                          </a:solidFill>
                          <a:latin typeface="Malgun Gothic"/>
                          <a:ea typeface="Malgun Gothic"/>
                          <a:cs typeface="Malgun Gothic"/>
                          <a:sym typeface="Malgun Gothic"/>
                        </a:rPr>
                        <a:t>개발 </a:t>
                      </a:r>
                      <a:r>
                        <a:rPr b="1" lang="ko" sz="1000">
                          <a:solidFill>
                            <a:srgbClr val="F3F3F3"/>
                          </a:solidFill>
                          <a:latin typeface="Malgun Gothic"/>
                          <a:ea typeface="Malgun Gothic"/>
                          <a:cs typeface="Malgun Gothic"/>
                          <a:sym typeface="Malgun Gothic"/>
                        </a:rPr>
                        <a:t>언어</a:t>
                      </a:r>
                      <a:endParaRPr b="1" sz="1000">
                        <a:solidFill>
                          <a:srgbClr val="F3F3F3"/>
                        </a:solidFill>
                        <a:latin typeface="Malgun Gothic"/>
                        <a:ea typeface="Malgun Gothic"/>
                        <a:cs typeface="Malgun Gothic"/>
                        <a:sym typeface="Malgun Gothic"/>
                      </a:endParaRPr>
                    </a:p>
                  </a:txBody>
                  <a:tcPr marT="91425" marB="91425" marR="91425" marL="91425" anchor="ctr">
                    <a:lnL cap="flat" cmpd="sng" w="9525">
                      <a:solidFill>
                        <a:srgbClr val="CCCCCC"/>
                      </a:solidFill>
                      <a:prstDash val="solid"/>
                      <a:round/>
                      <a:headEnd len="sm" w="sm" type="none"/>
                      <a:tailEnd len="sm" w="sm" type="none"/>
                    </a:lnL>
                    <a:solidFill>
                      <a:schemeClr val="dk1"/>
                    </a:solidFill>
                  </a:tcPr>
                </a:tc>
                <a:tc>
                  <a:txBody>
                    <a:bodyPr/>
                    <a:lstStyle/>
                    <a:p>
                      <a:pPr indent="0" lvl="0" marL="0" rtl="0" algn="ctr">
                        <a:spcBef>
                          <a:spcPts val="0"/>
                        </a:spcBef>
                        <a:spcAft>
                          <a:spcPts val="0"/>
                        </a:spcAft>
                        <a:buNone/>
                      </a:pPr>
                      <a:r>
                        <a:rPr b="1" lang="ko" sz="1000">
                          <a:solidFill>
                            <a:srgbClr val="F3F3F3"/>
                          </a:solidFill>
                          <a:latin typeface="Malgun Gothic"/>
                          <a:ea typeface="Malgun Gothic"/>
                          <a:cs typeface="Malgun Gothic"/>
                          <a:sym typeface="Malgun Gothic"/>
                        </a:rPr>
                        <a:t>프레임워크 (Framework)</a:t>
                      </a:r>
                      <a:endParaRPr b="1" sz="1000">
                        <a:solidFill>
                          <a:srgbClr val="F3F3F3"/>
                        </a:solidFill>
                        <a:latin typeface="Malgun Gothic"/>
                        <a:ea typeface="Malgun Gothic"/>
                        <a:cs typeface="Malgun Gothic"/>
                        <a:sym typeface="Malgun Gothic"/>
                      </a:endParaRPr>
                    </a:p>
                  </a:txBody>
                  <a:tcPr marT="91425" marB="91425" marR="91425" marL="91425" anchor="ctr">
                    <a:solidFill>
                      <a:schemeClr val="dk1"/>
                    </a:solidFill>
                  </a:tcPr>
                </a:tc>
                <a:tc>
                  <a:txBody>
                    <a:bodyPr/>
                    <a:lstStyle/>
                    <a:p>
                      <a:pPr indent="0" lvl="0" marL="0" rtl="0" algn="ctr">
                        <a:spcBef>
                          <a:spcPts val="0"/>
                        </a:spcBef>
                        <a:spcAft>
                          <a:spcPts val="0"/>
                        </a:spcAft>
                        <a:buNone/>
                      </a:pPr>
                      <a:r>
                        <a:rPr b="1" lang="ko" sz="1000">
                          <a:solidFill>
                            <a:srgbClr val="F3F3F3"/>
                          </a:solidFill>
                          <a:latin typeface="Malgun Gothic"/>
                          <a:ea typeface="Malgun Gothic"/>
                          <a:cs typeface="Malgun Gothic"/>
                          <a:sym typeface="Malgun Gothic"/>
                        </a:rPr>
                        <a:t>데이터베이스 (DB)</a:t>
                      </a:r>
                      <a:endParaRPr b="1" sz="1000">
                        <a:solidFill>
                          <a:srgbClr val="F3F3F3"/>
                        </a:solidFill>
                        <a:latin typeface="Malgun Gothic"/>
                        <a:ea typeface="Malgun Gothic"/>
                        <a:cs typeface="Malgun Gothic"/>
                        <a:sym typeface="Malgun Gothic"/>
                      </a:endParaRPr>
                    </a:p>
                  </a:txBody>
                  <a:tcPr marT="91425" marB="91425" marR="91425" marL="91425" anchor="ctr">
                    <a:solidFill>
                      <a:schemeClr val="dk1"/>
                    </a:solidFill>
                  </a:tcPr>
                </a:tc>
                <a:tc>
                  <a:txBody>
                    <a:bodyPr/>
                    <a:lstStyle/>
                    <a:p>
                      <a:pPr indent="0" lvl="0" marL="0" rtl="0" algn="ctr">
                        <a:lnSpc>
                          <a:spcPct val="115000"/>
                        </a:lnSpc>
                        <a:spcBef>
                          <a:spcPts val="100"/>
                        </a:spcBef>
                        <a:spcAft>
                          <a:spcPts val="100"/>
                        </a:spcAft>
                        <a:buNone/>
                      </a:pPr>
                      <a:r>
                        <a:rPr b="1" lang="ko" sz="1000">
                          <a:solidFill>
                            <a:srgbClr val="F3F3F3"/>
                          </a:solidFill>
                          <a:latin typeface="Malgun Gothic"/>
                          <a:ea typeface="Malgun Gothic"/>
                          <a:cs typeface="Malgun Gothic"/>
                          <a:sym typeface="Malgun Gothic"/>
                        </a:rPr>
                        <a:t>API</a:t>
                      </a:r>
                      <a:endParaRPr b="1" sz="1000">
                        <a:solidFill>
                          <a:srgbClr val="F3F3F3"/>
                        </a:solidFill>
                        <a:latin typeface="Malgun Gothic"/>
                        <a:ea typeface="Malgun Gothic"/>
                        <a:cs typeface="Malgun Gothic"/>
                        <a:sym typeface="Malgun Gothic"/>
                      </a:endParaRPr>
                    </a:p>
                  </a:txBody>
                  <a:tcPr marT="91425" marB="91425" marR="91425" marL="91425" anchor="ctr">
                    <a:solidFill>
                      <a:schemeClr val="dk1"/>
                    </a:solidFill>
                  </a:tcPr>
                </a:tc>
                <a:tc>
                  <a:txBody>
                    <a:bodyPr/>
                    <a:lstStyle/>
                    <a:p>
                      <a:pPr indent="0" lvl="0" marL="0" rtl="0" algn="ctr">
                        <a:lnSpc>
                          <a:spcPct val="115000"/>
                        </a:lnSpc>
                        <a:spcBef>
                          <a:spcPts val="100"/>
                        </a:spcBef>
                        <a:spcAft>
                          <a:spcPts val="100"/>
                        </a:spcAft>
                        <a:buNone/>
                      </a:pPr>
                      <a:r>
                        <a:rPr b="1" lang="ko" sz="1000">
                          <a:solidFill>
                            <a:srgbClr val="F3F3F3"/>
                          </a:solidFill>
                          <a:latin typeface="Malgun Gothic"/>
                          <a:ea typeface="Malgun Gothic"/>
                          <a:cs typeface="Malgun Gothic"/>
                          <a:sym typeface="Malgun Gothic"/>
                        </a:rPr>
                        <a:t>AWS</a:t>
                      </a:r>
                      <a:endParaRPr b="1" sz="1000">
                        <a:solidFill>
                          <a:srgbClr val="F3F3F3"/>
                        </a:solidFill>
                        <a:latin typeface="Malgun Gothic"/>
                        <a:ea typeface="Malgun Gothic"/>
                        <a:cs typeface="Malgun Gothic"/>
                        <a:sym typeface="Malgun Gothic"/>
                      </a:endParaRPr>
                    </a:p>
                  </a:txBody>
                  <a:tcPr marT="91425" marB="91425" marR="91425" marL="91425" anchor="ctr">
                    <a:solidFill>
                      <a:schemeClr val="dk1"/>
                    </a:solidFill>
                  </a:tcPr>
                </a:tc>
              </a:tr>
              <a:tr h="381000">
                <a:tc>
                  <a:txBody>
                    <a:bodyPr/>
                    <a:lstStyle/>
                    <a:p>
                      <a:pPr indent="0" lvl="0" marL="0" rtl="0" algn="ctr">
                        <a:spcBef>
                          <a:spcPts val="0"/>
                        </a:spcBef>
                        <a:spcAft>
                          <a:spcPts val="0"/>
                        </a:spcAft>
                        <a:buNone/>
                      </a:pPr>
                      <a:r>
                        <a:rPr b="1" lang="ko" sz="1000">
                          <a:latin typeface="Malgun Gothic"/>
                          <a:ea typeface="Malgun Gothic"/>
                          <a:cs typeface="Malgun Gothic"/>
                          <a:sym typeface="Malgun Gothic"/>
                        </a:rPr>
                        <a:t>Server</a:t>
                      </a:r>
                      <a:endParaRPr b="1" sz="1000">
                        <a:latin typeface="Malgun Gothic"/>
                        <a:ea typeface="Malgun Gothic"/>
                        <a:cs typeface="Malgun Gothic"/>
                        <a:sym typeface="Malgun Gothic"/>
                      </a:endParaRPr>
                    </a:p>
                  </a:txBody>
                  <a:tcPr marT="91425" marB="91425" marR="91425" marL="9142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lang="ko" sz="1000">
                          <a:latin typeface="Malgun Gothic"/>
                          <a:ea typeface="Malgun Gothic"/>
                          <a:cs typeface="Malgun Gothic"/>
                          <a:sym typeface="Malgun Gothic"/>
                        </a:rPr>
                        <a:t>Java 8 version</a:t>
                      </a:r>
                      <a:endParaRPr sz="1000">
                        <a:latin typeface="Malgun Gothic"/>
                        <a:ea typeface="Malgun Gothic"/>
                        <a:cs typeface="Malgun Gothic"/>
                        <a:sym typeface="Malgun Gothic"/>
                      </a:endParaRPr>
                    </a:p>
                  </a:txBody>
                  <a:tcPr marT="91425" marB="91425" marR="91425" marL="91425" anchor="ctr">
                    <a:lnL cap="flat" cmpd="sng" w="9525">
                      <a:solidFill>
                        <a:srgbClr val="CCCCCC"/>
                      </a:solidFill>
                      <a:prstDash val="solid"/>
                      <a:round/>
                      <a:headEnd len="sm" w="sm" type="none"/>
                      <a:tailEnd len="sm" w="sm" type="none"/>
                    </a:lnL>
                  </a:tcPr>
                </a:tc>
                <a:tc>
                  <a:txBody>
                    <a:bodyPr/>
                    <a:lstStyle/>
                    <a:p>
                      <a:pPr indent="0" lvl="0" marL="0" rtl="0" algn="ctr">
                        <a:spcBef>
                          <a:spcPts val="0"/>
                        </a:spcBef>
                        <a:spcAft>
                          <a:spcPts val="0"/>
                        </a:spcAft>
                        <a:buNone/>
                      </a:pPr>
                      <a:r>
                        <a:rPr lang="ko" sz="1000">
                          <a:latin typeface="Malgun Gothic"/>
                          <a:ea typeface="Malgun Gothic"/>
                          <a:cs typeface="Malgun Gothic"/>
                          <a:sym typeface="Malgun Gothic"/>
                        </a:rPr>
                        <a:t>Spring Framework 3.9.1.1</a:t>
                      </a:r>
                      <a:endParaRPr sz="1000">
                        <a:latin typeface="Malgun Gothic"/>
                        <a:ea typeface="Malgun Gothic"/>
                        <a:cs typeface="Malgun Gothic"/>
                        <a:sym typeface="Malgun Gothic"/>
                      </a:endParaRPr>
                    </a:p>
                  </a:txBody>
                  <a:tcPr marT="91425" marB="91425" marR="91425" marL="91425" anchor="ctr"/>
                </a:tc>
                <a:tc>
                  <a:txBody>
                    <a:bodyPr/>
                    <a:lstStyle/>
                    <a:p>
                      <a:pPr indent="0" lvl="0" marL="0" rtl="0" algn="ctr">
                        <a:spcBef>
                          <a:spcPts val="0"/>
                        </a:spcBef>
                        <a:spcAft>
                          <a:spcPts val="0"/>
                        </a:spcAft>
                        <a:buNone/>
                      </a:pPr>
                      <a:r>
                        <a:rPr lang="ko" sz="1000">
                          <a:latin typeface="Malgun Gothic"/>
                          <a:ea typeface="Malgun Gothic"/>
                          <a:cs typeface="Malgun Gothic"/>
                          <a:sym typeface="Malgun Gothic"/>
                        </a:rPr>
                        <a:t>MySQL, MyBatis</a:t>
                      </a:r>
                      <a:endParaRPr sz="1000">
                        <a:latin typeface="Malgun Gothic"/>
                        <a:ea typeface="Malgun Gothic"/>
                        <a:cs typeface="Malgun Gothic"/>
                        <a:sym typeface="Malgun Gothic"/>
                      </a:endParaRPr>
                    </a:p>
                  </a:txBody>
                  <a:tcPr marT="91425" marB="91425" marR="91425" marL="91425" anchor="ctr"/>
                </a:tc>
                <a:tc>
                  <a:txBody>
                    <a:bodyPr/>
                    <a:lstStyle/>
                    <a:p>
                      <a:pPr indent="0" lvl="0" marL="0" rtl="0" algn="ctr">
                        <a:spcBef>
                          <a:spcPts val="0"/>
                        </a:spcBef>
                        <a:spcAft>
                          <a:spcPts val="0"/>
                        </a:spcAft>
                        <a:buNone/>
                      </a:pPr>
                      <a:r>
                        <a:t/>
                      </a:r>
                      <a:endParaRPr sz="1000">
                        <a:latin typeface="Malgun Gothic"/>
                        <a:ea typeface="Malgun Gothic"/>
                        <a:cs typeface="Malgun Gothic"/>
                        <a:sym typeface="Malgun Gothic"/>
                      </a:endParaRPr>
                    </a:p>
                  </a:txBody>
                  <a:tcPr marT="91425" marB="91425" marR="91425" marL="91425" anchor="ctr"/>
                </a:tc>
                <a:tc>
                  <a:txBody>
                    <a:bodyPr/>
                    <a:lstStyle/>
                    <a:p>
                      <a:pPr indent="0" lvl="0" marL="0" rtl="0" algn="ctr">
                        <a:spcBef>
                          <a:spcPts val="0"/>
                        </a:spcBef>
                        <a:spcAft>
                          <a:spcPts val="0"/>
                        </a:spcAft>
                        <a:buNone/>
                      </a:pPr>
                      <a:r>
                        <a:rPr lang="ko" sz="1000">
                          <a:latin typeface="Malgun Gothic"/>
                          <a:ea typeface="Malgun Gothic"/>
                          <a:cs typeface="Malgun Gothic"/>
                          <a:sym typeface="Malgun Gothic"/>
                        </a:rPr>
                        <a:t>EC2, RDS</a:t>
                      </a:r>
                      <a:endParaRPr sz="1000">
                        <a:latin typeface="Malgun Gothic"/>
                        <a:ea typeface="Malgun Gothic"/>
                        <a:cs typeface="Malgun Gothic"/>
                        <a:sym typeface="Malgun Gothic"/>
                      </a:endParaRPr>
                    </a:p>
                  </a:txBody>
                  <a:tcPr marT="91425" marB="91425" marR="91425" marL="91425" anchor="ctr"/>
                </a:tc>
              </a:tr>
              <a:tr h="381000">
                <a:tc>
                  <a:txBody>
                    <a:bodyPr/>
                    <a:lstStyle/>
                    <a:p>
                      <a:pPr indent="0" lvl="0" marL="0" rtl="0" algn="ctr">
                        <a:spcBef>
                          <a:spcPts val="0"/>
                        </a:spcBef>
                        <a:spcAft>
                          <a:spcPts val="0"/>
                        </a:spcAft>
                        <a:buNone/>
                      </a:pPr>
                      <a:r>
                        <a:rPr b="1" lang="ko" sz="1000">
                          <a:latin typeface="Malgun Gothic"/>
                          <a:ea typeface="Malgun Gothic"/>
                          <a:cs typeface="Malgun Gothic"/>
                          <a:sym typeface="Malgun Gothic"/>
                        </a:rPr>
                        <a:t>Client </a:t>
                      </a:r>
                      <a:endParaRPr b="1" sz="1000">
                        <a:latin typeface="Malgun Gothic"/>
                        <a:ea typeface="Malgun Gothic"/>
                        <a:cs typeface="Malgun Gothic"/>
                        <a:sym typeface="Malgun Gothic"/>
                      </a:endParaRPr>
                    </a:p>
                    <a:p>
                      <a:pPr indent="0" lvl="0" marL="0" rtl="0" algn="ctr">
                        <a:spcBef>
                          <a:spcPts val="0"/>
                        </a:spcBef>
                        <a:spcAft>
                          <a:spcPts val="0"/>
                        </a:spcAft>
                        <a:buNone/>
                      </a:pPr>
                      <a:r>
                        <a:rPr b="1" lang="ko" sz="1000">
                          <a:latin typeface="Malgun Gothic"/>
                          <a:ea typeface="Malgun Gothic"/>
                          <a:cs typeface="Malgun Gothic"/>
                          <a:sym typeface="Malgun Gothic"/>
                        </a:rPr>
                        <a:t>(Raspberry Pi)</a:t>
                      </a:r>
                      <a:endParaRPr b="1" sz="1000">
                        <a:latin typeface="Malgun Gothic"/>
                        <a:ea typeface="Malgun Gothic"/>
                        <a:cs typeface="Malgun Gothic"/>
                        <a:sym typeface="Malgun Gothic"/>
                      </a:endParaRPr>
                    </a:p>
                  </a:txBody>
                  <a:tcPr marT="91425" marB="91425" marR="91425" marL="9142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lang="ko" sz="1000">
                          <a:latin typeface="Malgun Gothic"/>
                          <a:ea typeface="Malgun Gothic"/>
                          <a:cs typeface="Malgun Gothic"/>
                          <a:sym typeface="Malgun Gothic"/>
                        </a:rPr>
                        <a:t>Python 3.8.1</a:t>
                      </a:r>
                      <a:endParaRPr sz="1000">
                        <a:latin typeface="Malgun Gothic"/>
                        <a:ea typeface="Malgun Gothic"/>
                        <a:cs typeface="Malgun Gothic"/>
                        <a:sym typeface="Malgun Gothic"/>
                      </a:endParaRPr>
                    </a:p>
                  </a:txBody>
                  <a:tcPr marT="91425" marB="91425" marR="91425" marL="91425" anchor="ctr">
                    <a:lnL cap="flat" cmpd="sng" w="9525">
                      <a:solidFill>
                        <a:srgbClr val="CCCCCC"/>
                      </a:solidFill>
                      <a:prstDash val="solid"/>
                      <a:round/>
                      <a:headEnd len="sm" w="sm" type="none"/>
                      <a:tailEnd len="sm" w="sm" type="none"/>
                    </a:lnL>
                  </a:tcPr>
                </a:tc>
                <a:tc>
                  <a:txBody>
                    <a:bodyPr/>
                    <a:lstStyle/>
                    <a:p>
                      <a:pPr indent="0" lvl="0" marL="0" rtl="0" algn="ctr">
                        <a:spcBef>
                          <a:spcPts val="0"/>
                        </a:spcBef>
                        <a:spcAft>
                          <a:spcPts val="0"/>
                        </a:spcAft>
                        <a:buNone/>
                      </a:pPr>
                      <a:r>
                        <a:rPr lang="ko" sz="1000">
                          <a:latin typeface="Malgun Gothic"/>
                          <a:ea typeface="Malgun Gothic"/>
                          <a:cs typeface="Malgun Gothic"/>
                          <a:sym typeface="Malgun Gothic"/>
                        </a:rPr>
                        <a:t>Flask</a:t>
                      </a:r>
                      <a:endParaRPr sz="1000">
                        <a:latin typeface="Malgun Gothic"/>
                        <a:ea typeface="Malgun Gothic"/>
                        <a:cs typeface="Malgun Gothic"/>
                        <a:sym typeface="Malgun Gothic"/>
                      </a:endParaRPr>
                    </a:p>
                  </a:txBody>
                  <a:tcPr marT="91425" marB="91425" marR="91425" marL="91425" anchor="ctr"/>
                </a:tc>
                <a:tc>
                  <a:txBody>
                    <a:bodyPr/>
                    <a:lstStyle/>
                    <a:p>
                      <a:pPr indent="0" lvl="0" marL="0" rtl="0" algn="ctr">
                        <a:spcBef>
                          <a:spcPts val="0"/>
                        </a:spcBef>
                        <a:spcAft>
                          <a:spcPts val="0"/>
                        </a:spcAft>
                        <a:buNone/>
                      </a:pPr>
                      <a:r>
                        <a:rPr lang="ko" sz="1000">
                          <a:latin typeface="Malgun Gothic"/>
                          <a:ea typeface="Malgun Gothic"/>
                          <a:cs typeface="Malgun Gothic"/>
                          <a:sym typeface="Malgun Gothic"/>
                        </a:rPr>
                        <a:t>SQLite</a:t>
                      </a:r>
                      <a:endParaRPr sz="1000">
                        <a:latin typeface="Malgun Gothic"/>
                        <a:ea typeface="Malgun Gothic"/>
                        <a:cs typeface="Malgun Gothic"/>
                        <a:sym typeface="Malgun Gothic"/>
                      </a:endParaRPr>
                    </a:p>
                  </a:txBody>
                  <a:tcPr marT="91425" marB="91425" marR="91425" marL="91425" anchor="ctr"/>
                </a:tc>
                <a:tc>
                  <a:txBody>
                    <a:bodyPr/>
                    <a:lstStyle/>
                    <a:p>
                      <a:pPr indent="0" lvl="0" marL="0" rtl="0" algn="ctr">
                        <a:lnSpc>
                          <a:spcPct val="115000"/>
                        </a:lnSpc>
                        <a:spcBef>
                          <a:spcPts val="100"/>
                        </a:spcBef>
                        <a:spcAft>
                          <a:spcPts val="100"/>
                        </a:spcAft>
                        <a:buNone/>
                      </a:pPr>
                      <a:r>
                        <a:rPr lang="ko" sz="1000">
                          <a:latin typeface="Malgun Gothic"/>
                          <a:ea typeface="Malgun Gothic"/>
                          <a:cs typeface="Malgun Gothic"/>
                          <a:sym typeface="Malgun Gothic"/>
                        </a:rPr>
                        <a:t>Google Assistant</a:t>
                      </a:r>
                      <a:endParaRPr sz="1000">
                        <a:latin typeface="Malgun Gothic"/>
                        <a:ea typeface="Malgun Gothic"/>
                        <a:cs typeface="Malgun Gothic"/>
                        <a:sym typeface="Malgun Gothic"/>
                      </a:endParaRPr>
                    </a:p>
                  </a:txBody>
                  <a:tcPr marT="91425" marB="91425" marR="91425" marL="91425" anchor="ctr"/>
                </a:tc>
                <a:tc>
                  <a:txBody>
                    <a:bodyPr/>
                    <a:lstStyle/>
                    <a:p>
                      <a:pPr indent="0" lvl="0" marL="0" rtl="0" algn="ctr">
                        <a:lnSpc>
                          <a:spcPct val="115000"/>
                        </a:lnSpc>
                        <a:spcBef>
                          <a:spcPts val="100"/>
                        </a:spcBef>
                        <a:spcAft>
                          <a:spcPts val="100"/>
                        </a:spcAft>
                        <a:buNone/>
                      </a:pPr>
                      <a:r>
                        <a:t/>
                      </a:r>
                      <a:endParaRPr sz="1000">
                        <a:latin typeface="Malgun Gothic"/>
                        <a:ea typeface="Malgun Gothic"/>
                        <a:cs typeface="Malgun Gothic"/>
                        <a:sym typeface="Malgun Gothic"/>
                      </a:endParaRPr>
                    </a:p>
                  </a:txBody>
                  <a:tcPr marT="91425" marB="91425" marR="91425" marL="91425" anchor="ctr"/>
                </a:tc>
              </a:tr>
              <a:tr h="381000">
                <a:tc>
                  <a:txBody>
                    <a:bodyPr/>
                    <a:lstStyle/>
                    <a:p>
                      <a:pPr indent="0" lvl="0" marL="0" rtl="0" algn="ctr">
                        <a:spcBef>
                          <a:spcPts val="0"/>
                        </a:spcBef>
                        <a:spcAft>
                          <a:spcPts val="0"/>
                        </a:spcAft>
                        <a:buNone/>
                      </a:pPr>
                      <a:r>
                        <a:rPr b="1" lang="ko" sz="1000">
                          <a:latin typeface="Malgun Gothic"/>
                          <a:ea typeface="Malgun Gothic"/>
                          <a:cs typeface="Malgun Gothic"/>
                          <a:sym typeface="Malgun Gothic"/>
                        </a:rPr>
                        <a:t>Client </a:t>
                      </a:r>
                      <a:endParaRPr b="1" sz="1000">
                        <a:latin typeface="Malgun Gothic"/>
                        <a:ea typeface="Malgun Gothic"/>
                        <a:cs typeface="Malgun Gothic"/>
                        <a:sym typeface="Malgun Gothic"/>
                      </a:endParaRPr>
                    </a:p>
                    <a:p>
                      <a:pPr indent="0" lvl="0" marL="0" rtl="0" algn="ctr">
                        <a:spcBef>
                          <a:spcPts val="0"/>
                        </a:spcBef>
                        <a:spcAft>
                          <a:spcPts val="0"/>
                        </a:spcAft>
                        <a:buNone/>
                      </a:pPr>
                      <a:r>
                        <a:rPr b="1" lang="ko" sz="1000">
                          <a:latin typeface="Malgun Gothic"/>
                          <a:ea typeface="Malgun Gothic"/>
                          <a:cs typeface="Malgun Gothic"/>
                          <a:sym typeface="Malgun Gothic"/>
                        </a:rPr>
                        <a:t>(User)</a:t>
                      </a:r>
                      <a:endParaRPr b="1" sz="1000">
                        <a:latin typeface="Malgun Gothic"/>
                        <a:ea typeface="Malgun Gothic"/>
                        <a:cs typeface="Malgun Gothic"/>
                        <a:sym typeface="Malgun Gothic"/>
                      </a:endParaRPr>
                    </a:p>
                  </a:txBody>
                  <a:tcPr marT="91425" marB="91425" marR="91425" marL="9142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lang="ko" sz="1000">
                          <a:latin typeface="Malgun Gothic"/>
                          <a:ea typeface="Malgun Gothic"/>
                          <a:cs typeface="Malgun Gothic"/>
                          <a:sym typeface="Malgun Gothic"/>
                        </a:rPr>
                        <a:t>Java 8 version</a:t>
                      </a:r>
                      <a:endParaRPr sz="1000">
                        <a:latin typeface="Malgun Gothic"/>
                        <a:ea typeface="Malgun Gothic"/>
                        <a:cs typeface="Malgun Gothic"/>
                        <a:sym typeface="Malgun Gothic"/>
                      </a:endParaRPr>
                    </a:p>
                    <a:p>
                      <a:pPr indent="0" lvl="0" marL="0" rtl="0" algn="ctr">
                        <a:spcBef>
                          <a:spcPts val="0"/>
                        </a:spcBef>
                        <a:spcAft>
                          <a:spcPts val="0"/>
                        </a:spcAft>
                        <a:buNone/>
                      </a:pPr>
                      <a:r>
                        <a:rPr lang="ko" sz="1000">
                          <a:latin typeface="Malgun Gothic"/>
                          <a:ea typeface="Malgun Gothic"/>
                          <a:cs typeface="Malgun Gothic"/>
                          <a:sym typeface="Malgun Gothic"/>
                        </a:rPr>
                        <a:t>HTML 5</a:t>
                      </a:r>
                      <a:endParaRPr sz="1000">
                        <a:latin typeface="Malgun Gothic"/>
                        <a:ea typeface="Malgun Gothic"/>
                        <a:cs typeface="Malgun Gothic"/>
                        <a:sym typeface="Malgun Gothic"/>
                      </a:endParaRPr>
                    </a:p>
                    <a:p>
                      <a:pPr indent="0" lvl="0" marL="0" rtl="0" algn="ctr">
                        <a:spcBef>
                          <a:spcPts val="0"/>
                        </a:spcBef>
                        <a:spcAft>
                          <a:spcPts val="0"/>
                        </a:spcAft>
                        <a:buNone/>
                      </a:pPr>
                      <a:r>
                        <a:rPr lang="ko" sz="1000">
                          <a:latin typeface="Malgun Gothic"/>
                          <a:ea typeface="Malgun Gothic"/>
                          <a:cs typeface="Malgun Gothic"/>
                          <a:sym typeface="Malgun Gothic"/>
                        </a:rPr>
                        <a:t>CSS 3</a:t>
                      </a:r>
                      <a:endParaRPr sz="1000">
                        <a:latin typeface="Malgun Gothic"/>
                        <a:ea typeface="Malgun Gothic"/>
                        <a:cs typeface="Malgun Gothic"/>
                        <a:sym typeface="Malgun Gothic"/>
                      </a:endParaRPr>
                    </a:p>
                    <a:p>
                      <a:pPr indent="0" lvl="0" marL="0" rtl="0" algn="ctr">
                        <a:spcBef>
                          <a:spcPts val="0"/>
                        </a:spcBef>
                        <a:spcAft>
                          <a:spcPts val="0"/>
                        </a:spcAft>
                        <a:buNone/>
                      </a:pPr>
                      <a:r>
                        <a:rPr lang="ko" sz="1000">
                          <a:latin typeface="Malgun Gothic"/>
                          <a:ea typeface="Malgun Gothic"/>
                          <a:cs typeface="Malgun Gothic"/>
                          <a:sym typeface="Malgun Gothic"/>
                        </a:rPr>
                        <a:t>Javascript</a:t>
                      </a:r>
                      <a:endParaRPr sz="1000">
                        <a:latin typeface="Malgun Gothic"/>
                        <a:ea typeface="Malgun Gothic"/>
                        <a:cs typeface="Malgun Gothic"/>
                        <a:sym typeface="Malgun Gothic"/>
                      </a:endParaRPr>
                    </a:p>
                    <a:p>
                      <a:pPr indent="0" lvl="0" marL="0" rtl="0" algn="ctr">
                        <a:spcBef>
                          <a:spcPts val="0"/>
                        </a:spcBef>
                        <a:spcAft>
                          <a:spcPts val="0"/>
                        </a:spcAft>
                        <a:buNone/>
                      </a:pPr>
                      <a:r>
                        <a:rPr lang="ko" sz="1000">
                          <a:latin typeface="Malgun Gothic"/>
                          <a:ea typeface="Malgun Gothic"/>
                          <a:cs typeface="Malgun Gothic"/>
                          <a:sym typeface="Malgun Gothic"/>
                        </a:rPr>
                        <a:t>jQuery</a:t>
                      </a:r>
                      <a:endParaRPr sz="1000">
                        <a:latin typeface="Malgun Gothic"/>
                        <a:ea typeface="Malgun Gothic"/>
                        <a:cs typeface="Malgun Gothic"/>
                        <a:sym typeface="Malgun Gothic"/>
                      </a:endParaRPr>
                    </a:p>
                    <a:p>
                      <a:pPr indent="0" lvl="0" marL="0" rtl="0" algn="ctr">
                        <a:spcBef>
                          <a:spcPts val="0"/>
                        </a:spcBef>
                        <a:spcAft>
                          <a:spcPts val="0"/>
                        </a:spcAft>
                        <a:buNone/>
                      </a:pPr>
                      <a:r>
                        <a:rPr lang="ko" sz="1000">
                          <a:latin typeface="Malgun Gothic"/>
                          <a:ea typeface="Malgun Gothic"/>
                          <a:cs typeface="Malgun Gothic"/>
                          <a:sym typeface="Malgun Gothic"/>
                        </a:rPr>
                        <a:t>Ajax</a:t>
                      </a:r>
                      <a:endParaRPr sz="1000">
                        <a:latin typeface="Malgun Gothic"/>
                        <a:ea typeface="Malgun Gothic"/>
                        <a:cs typeface="Malgun Gothic"/>
                        <a:sym typeface="Malgun Gothic"/>
                      </a:endParaRPr>
                    </a:p>
                    <a:p>
                      <a:pPr indent="0" lvl="0" marL="0" rtl="0" algn="ctr">
                        <a:spcBef>
                          <a:spcPts val="0"/>
                        </a:spcBef>
                        <a:spcAft>
                          <a:spcPts val="0"/>
                        </a:spcAft>
                        <a:buNone/>
                      </a:pPr>
                      <a:r>
                        <a:rPr lang="ko" sz="1000">
                          <a:latin typeface="Malgun Gothic"/>
                          <a:ea typeface="Malgun Gothic"/>
                          <a:cs typeface="Malgun Gothic"/>
                          <a:sym typeface="Malgun Gothic"/>
                        </a:rPr>
                        <a:t>JSP + EL</a:t>
                      </a:r>
                      <a:endParaRPr sz="1000">
                        <a:latin typeface="Malgun Gothic"/>
                        <a:ea typeface="Malgun Gothic"/>
                        <a:cs typeface="Malgun Gothic"/>
                        <a:sym typeface="Malgun Gothic"/>
                      </a:endParaRPr>
                    </a:p>
                    <a:p>
                      <a:pPr indent="0" lvl="0" marL="0" rtl="0" algn="ctr">
                        <a:spcBef>
                          <a:spcPts val="0"/>
                        </a:spcBef>
                        <a:spcAft>
                          <a:spcPts val="0"/>
                        </a:spcAft>
                        <a:buNone/>
                      </a:pPr>
                      <a:r>
                        <a:rPr lang="ko" sz="1000">
                          <a:latin typeface="Malgun Gothic"/>
                          <a:ea typeface="Malgun Gothic"/>
                          <a:cs typeface="Malgun Gothic"/>
                          <a:sym typeface="Malgun Gothic"/>
                        </a:rPr>
                        <a:t>BootStrap</a:t>
                      </a:r>
                      <a:endParaRPr sz="1000">
                        <a:latin typeface="Malgun Gothic"/>
                        <a:ea typeface="Malgun Gothic"/>
                        <a:cs typeface="Malgun Gothic"/>
                        <a:sym typeface="Malgun Gothic"/>
                      </a:endParaRPr>
                    </a:p>
                  </a:txBody>
                  <a:tcPr marT="91425" marB="91425" marR="91425" marL="91425" anchor="ctr">
                    <a:lnL cap="flat" cmpd="sng" w="9525">
                      <a:solidFill>
                        <a:srgbClr val="CCCCCC"/>
                      </a:solidFill>
                      <a:prstDash val="solid"/>
                      <a:round/>
                      <a:headEnd len="sm" w="sm" type="none"/>
                      <a:tailEnd len="sm" w="sm" type="none"/>
                    </a:lnL>
                  </a:tcPr>
                </a:tc>
                <a:tc>
                  <a:txBody>
                    <a:bodyPr/>
                    <a:lstStyle/>
                    <a:p>
                      <a:pPr indent="0" lvl="0" marL="0" rtl="0" algn="ctr">
                        <a:spcBef>
                          <a:spcPts val="0"/>
                        </a:spcBef>
                        <a:spcAft>
                          <a:spcPts val="0"/>
                        </a:spcAft>
                        <a:buNone/>
                      </a:pPr>
                      <a:r>
                        <a:t/>
                      </a:r>
                      <a:endParaRPr sz="1000">
                        <a:latin typeface="Malgun Gothic"/>
                        <a:ea typeface="Malgun Gothic"/>
                        <a:cs typeface="Malgun Gothic"/>
                        <a:sym typeface="Malgun Gothic"/>
                      </a:endParaRPr>
                    </a:p>
                  </a:txBody>
                  <a:tcPr marT="91425" marB="91425" marR="91425" marL="91425" anchor="ctr"/>
                </a:tc>
                <a:tc>
                  <a:txBody>
                    <a:bodyPr/>
                    <a:lstStyle/>
                    <a:p>
                      <a:pPr indent="0" lvl="0" marL="0" rtl="0" algn="ctr">
                        <a:spcBef>
                          <a:spcPts val="0"/>
                        </a:spcBef>
                        <a:spcAft>
                          <a:spcPts val="0"/>
                        </a:spcAft>
                        <a:buNone/>
                      </a:pPr>
                      <a:r>
                        <a:t/>
                      </a:r>
                      <a:endParaRPr sz="1000">
                        <a:latin typeface="Malgun Gothic"/>
                        <a:ea typeface="Malgun Gothic"/>
                        <a:cs typeface="Malgun Gothic"/>
                        <a:sym typeface="Malgun Gothic"/>
                      </a:endParaRPr>
                    </a:p>
                  </a:txBody>
                  <a:tcPr marT="91425" marB="91425" marR="91425" marL="91425" anchor="ctr"/>
                </a:tc>
                <a:tc>
                  <a:txBody>
                    <a:bodyPr/>
                    <a:lstStyle/>
                    <a:p>
                      <a:pPr indent="0" lvl="0" marL="0" rtl="0" algn="ctr">
                        <a:spcBef>
                          <a:spcPts val="0"/>
                        </a:spcBef>
                        <a:spcAft>
                          <a:spcPts val="0"/>
                        </a:spcAft>
                        <a:buNone/>
                      </a:pPr>
                      <a:r>
                        <a:t/>
                      </a:r>
                      <a:endParaRPr sz="1000">
                        <a:latin typeface="Malgun Gothic"/>
                        <a:ea typeface="Malgun Gothic"/>
                        <a:cs typeface="Malgun Gothic"/>
                        <a:sym typeface="Malgun Gothic"/>
                      </a:endParaRPr>
                    </a:p>
                  </a:txBody>
                  <a:tcPr marT="91425" marB="91425" marR="91425" marL="91425" anchor="ctr"/>
                </a:tc>
                <a:tc>
                  <a:txBody>
                    <a:bodyPr/>
                    <a:lstStyle/>
                    <a:p>
                      <a:pPr indent="0" lvl="0" marL="0" rtl="0" algn="ctr">
                        <a:spcBef>
                          <a:spcPts val="0"/>
                        </a:spcBef>
                        <a:spcAft>
                          <a:spcPts val="0"/>
                        </a:spcAft>
                        <a:buNone/>
                      </a:pPr>
                      <a:r>
                        <a:t/>
                      </a:r>
                      <a:endParaRPr sz="1000">
                        <a:latin typeface="Malgun Gothic"/>
                        <a:ea typeface="Malgun Gothic"/>
                        <a:cs typeface="Malgun Gothic"/>
                        <a:sym typeface="Malgun Gothic"/>
                      </a:endParaRPr>
                    </a:p>
                  </a:txBody>
                  <a:tcPr marT="91425" marB="91425" marR="91425" marL="91425" anchor="ctr"/>
                </a:tc>
              </a:tr>
            </a:tbl>
          </a:graphicData>
        </a:graphic>
      </p:graphicFrame>
      <p:pic>
        <p:nvPicPr>
          <p:cNvPr id="137" name="Google Shape;137;p24"/>
          <p:cNvPicPr preferRelativeResize="0"/>
          <p:nvPr/>
        </p:nvPicPr>
        <p:blipFill>
          <a:blip r:embed="rId3">
            <a:alphaModFix/>
          </a:blip>
          <a:stretch>
            <a:fillRect/>
          </a:stretch>
        </p:blipFill>
        <p:spPr>
          <a:xfrm>
            <a:off x="1199150" y="3555137"/>
            <a:ext cx="952699" cy="585013"/>
          </a:xfrm>
          <a:prstGeom prst="rect">
            <a:avLst/>
          </a:prstGeom>
          <a:noFill/>
          <a:ln>
            <a:noFill/>
          </a:ln>
        </p:spPr>
      </p:pic>
      <p:pic>
        <p:nvPicPr>
          <p:cNvPr id="138" name="Google Shape;138;p24"/>
          <p:cNvPicPr preferRelativeResize="0"/>
          <p:nvPr/>
        </p:nvPicPr>
        <p:blipFill>
          <a:blip r:embed="rId4">
            <a:alphaModFix/>
          </a:blip>
          <a:stretch>
            <a:fillRect/>
          </a:stretch>
        </p:blipFill>
        <p:spPr>
          <a:xfrm>
            <a:off x="4770488" y="3533150"/>
            <a:ext cx="901798" cy="629000"/>
          </a:xfrm>
          <a:prstGeom prst="rect">
            <a:avLst/>
          </a:prstGeom>
          <a:noFill/>
          <a:ln>
            <a:noFill/>
          </a:ln>
        </p:spPr>
      </p:pic>
      <p:pic>
        <p:nvPicPr>
          <p:cNvPr id="139" name="Google Shape;139;p24"/>
          <p:cNvPicPr preferRelativeResize="0"/>
          <p:nvPr/>
        </p:nvPicPr>
        <p:blipFill>
          <a:blip r:embed="rId5">
            <a:alphaModFix/>
          </a:blip>
          <a:stretch>
            <a:fillRect/>
          </a:stretch>
        </p:blipFill>
        <p:spPr>
          <a:xfrm>
            <a:off x="2263338" y="3579712"/>
            <a:ext cx="952701" cy="535885"/>
          </a:xfrm>
          <a:prstGeom prst="rect">
            <a:avLst/>
          </a:prstGeom>
          <a:noFill/>
          <a:ln>
            <a:noFill/>
          </a:ln>
        </p:spPr>
      </p:pic>
      <p:pic>
        <p:nvPicPr>
          <p:cNvPr id="140" name="Google Shape;140;p24"/>
          <p:cNvPicPr preferRelativeResize="0"/>
          <p:nvPr/>
        </p:nvPicPr>
        <p:blipFill>
          <a:blip r:embed="rId6">
            <a:alphaModFix/>
          </a:blip>
          <a:stretch>
            <a:fillRect/>
          </a:stretch>
        </p:blipFill>
        <p:spPr>
          <a:xfrm>
            <a:off x="3481463" y="3623311"/>
            <a:ext cx="901799" cy="448677"/>
          </a:xfrm>
          <a:prstGeom prst="rect">
            <a:avLst/>
          </a:prstGeom>
          <a:noFill/>
          <a:ln>
            <a:noFill/>
          </a:ln>
        </p:spPr>
      </p:pic>
      <p:pic>
        <p:nvPicPr>
          <p:cNvPr id="141" name="Google Shape;141;p24"/>
          <p:cNvPicPr preferRelativeResize="0"/>
          <p:nvPr/>
        </p:nvPicPr>
        <p:blipFill>
          <a:blip r:embed="rId7">
            <a:alphaModFix/>
          </a:blip>
          <a:stretch>
            <a:fillRect/>
          </a:stretch>
        </p:blipFill>
        <p:spPr>
          <a:xfrm>
            <a:off x="2393488" y="4338222"/>
            <a:ext cx="822564" cy="448674"/>
          </a:xfrm>
          <a:prstGeom prst="rect">
            <a:avLst/>
          </a:prstGeom>
          <a:noFill/>
          <a:ln>
            <a:noFill/>
          </a:ln>
        </p:spPr>
      </p:pic>
      <p:pic>
        <p:nvPicPr>
          <p:cNvPr id="142" name="Google Shape;142;p24"/>
          <p:cNvPicPr preferRelativeResize="0"/>
          <p:nvPr/>
        </p:nvPicPr>
        <p:blipFill>
          <a:blip r:embed="rId8">
            <a:alphaModFix/>
          </a:blip>
          <a:stretch>
            <a:fillRect/>
          </a:stretch>
        </p:blipFill>
        <p:spPr>
          <a:xfrm>
            <a:off x="1199161" y="4329598"/>
            <a:ext cx="952701" cy="457296"/>
          </a:xfrm>
          <a:prstGeom prst="rect">
            <a:avLst/>
          </a:prstGeom>
          <a:noFill/>
          <a:ln>
            <a:noFill/>
          </a:ln>
        </p:spPr>
      </p:pic>
      <p:pic>
        <p:nvPicPr>
          <p:cNvPr id="143" name="Google Shape;143;p24"/>
          <p:cNvPicPr preferRelativeResize="0"/>
          <p:nvPr/>
        </p:nvPicPr>
        <p:blipFill>
          <a:blip r:embed="rId9">
            <a:alphaModFix/>
          </a:blip>
          <a:stretch>
            <a:fillRect/>
          </a:stretch>
        </p:blipFill>
        <p:spPr>
          <a:xfrm>
            <a:off x="4745035" y="4337425"/>
            <a:ext cx="952703" cy="372900"/>
          </a:xfrm>
          <a:prstGeom prst="rect">
            <a:avLst/>
          </a:prstGeom>
          <a:noFill/>
          <a:ln>
            <a:noFill/>
          </a:ln>
        </p:spPr>
      </p:pic>
      <p:pic>
        <p:nvPicPr>
          <p:cNvPr id="144" name="Google Shape;144;p24"/>
          <p:cNvPicPr preferRelativeResize="0"/>
          <p:nvPr/>
        </p:nvPicPr>
        <p:blipFill>
          <a:blip r:embed="rId10">
            <a:alphaModFix/>
          </a:blip>
          <a:stretch>
            <a:fillRect/>
          </a:stretch>
        </p:blipFill>
        <p:spPr>
          <a:xfrm>
            <a:off x="6001913" y="3601536"/>
            <a:ext cx="952700" cy="492220"/>
          </a:xfrm>
          <a:prstGeom prst="rect">
            <a:avLst/>
          </a:prstGeom>
          <a:noFill/>
          <a:ln>
            <a:noFill/>
          </a:ln>
        </p:spPr>
      </p:pic>
      <p:pic>
        <p:nvPicPr>
          <p:cNvPr id="145" name="Google Shape;145;p24"/>
          <p:cNvPicPr preferRelativeResize="0"/>
          <p:nvPr/>
        </p:nvPicPr>
        <p:blipFill>
          <a:blip r:embed="rId11">
            <a:alphaModFix/>
          </a:blip>
          <a:stretch>
            <a:fillRect/>
          </a:stretch>
        </p:blipFill>
        <p:spPr>
          <a:xfrm>
            <a:off x="6052813" y="4288014"/>
            <a:ext cx="901800" cy="471711"/>
          </a:xfrm>
          <a:prstGeom prst="rect">
            <a:avLst/>
          </a:prstGeom>
          <a:noFill/>
          <a:ln>
            <a:noFill/>
          </a:ln>
        </p:spPr>
      </p:pic>
      <p:pic>
        <p:nvPicPr>
          <p:cNvPr id="146" name="Google Shape;146;p24"/>
          <p:cNvPicPr preferRelativeResize="0"/>
          <p:nvPr/>
        </p:nvPicPr>
        <p:blipFill>
          <a:blip r:embed="rId12">
            <a:alphaModFix/>
          </a:blip>
          <a:stretch>
            <a:fillRect/>
          </a:stretch>
        </p:blipFill>
        <p:spPr>
          <a:xfrm>
            <a:off x="6990325" y="3862838"/>
            <a:ext cx="1118433" cy="585025"/>
          </a:xfrm>
          <a:prstGeom prst="rect">
            <a:avLst/>
          </a:prstGeom>
          <a:noFill/>
          <a:ln>
            <a:noFill/>
          </a:ln>
        </p:spPr>
      </p:pic>
      <p:pic>
        <p:nvPicPr>
          <p:cNvPr id="147" name="Google Shape;147;p24"/>
          <p:cNvPicPr preferRelativeResize="0"/>
          <p:nvPr/>
        </p:nvPicPr>
        <p:blipFill rotWithShape="1">
          <a:blip r:embed="rId13">
            <a:alphaModFix/>
          </a:blip>
          <a:srcRect b="13472" l="10307" r="12999" t="0"/>
          <a:stretch/>
        </p:blipFill>
        <p:spPr>
          <a:xfrm>
            <a:off x="3605822" y="4208162"/>
            <a:ext cx="653076" cy="5526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1" name="Shape 151"/>
        <p:cNvGrpSpPr/>
        <p:nvPr/>
      </p:nvGrpSpPr>
      <p:grpSpPr>
        <a:xfrm>
          <a:off x="0" y="0"/>
          <a:ext cx="0" cy="0"/>
          <a:chOff x="0" y="0"/>
          <a:chExt cx="0" cy="0"/>
        </a:xfrm>
      </p:grpSpPr>
      <p:pic>
        <p:nvPicPr>
          <p:cNvPr id="152" name="Google Shape;152;p25"/>
          <p:cNvPicPr preferRelativeResize="0"/>
          <p:nvPr/>
        </p:nvPicPr>
        <p:blipFill rotWithShape="1">
          <a:blip r:embed="rId3">
            <a:alphaModFix/>
          </a:blip>
          <a:srcRect b="0" l="0" r="0" t="10762"/>
          <a:stretch/>
        </p:blipFill>
        <p:spPr>
          <a:xfrm>
            <a:off x="738725" y="345825"/>
            <a:ext cx="7186326" cy="4702926"/>
          </a:xfrm>
          <a:prstGeom prst="rect">
            <a:avLst/>
          </a:prstGeom>
          <a:noFill/>
          <a:ln>
            <a:noFill/>
          </a:ln>
        </p:spPr>
      </p:pic>
      <p:sp>
        <p:nvSpPr>
          <p:cNvPr id="153" name="Google Shape;153;p25"/>
          <p:cNvSpPr txBox="1"/>
          <p:nvPr>
            <p:ph type="title"/>
          </p:nvPr>
        </p:nvSpPr>
        <p:spPr>
          <a:xfrm>
            <a:off x="311700" y="126650"/>
            <a:ext cx="8520600" cy="55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ko" sz="1800">
                <a:latin typeface="Malgun Gothic"/>
                <a:ea typeface="Malgun Gothic"/>
                <a:cs typeface="Malgun Gothic"/>
                <a:sym typeface="Malgun Gothic"/>
              </a:rPr>
              <a:t>6. Project System Diagram - </a:t>
            </a:r>
            <a:r>
              <a:rPr b="1" lang="ko" sz="1000">
                <a:latin typeface="Malgun Gothic"/>
                <a:ea typeface="Malgun Gothic"/>
                <a:cs typeface="Malgun Gothic"/>
                <a:sym typeface="Malgun Gothic"/>
              </a:rPr>
              <a:t>프로젝트 시스템 전체 구성도</a:t>
            </a:r>
            <a:endParaRPr b="1" sz="1000">
              <a:latin typeface="Malgun Gothic"/>
              <a:ea typeface="Malgun Gothic"/>
              <a:cs typeface="Malgun Gothic"/>
              <a:sym typeface="Malgun Gothic"/>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7" name="Shape 157"/>
        <p:cNvGrpSpPr/>
        <p:nvPr/>
      </p:nvGrpSpPr>
      <p:grpSpPr>
        <a:xfrm>
          <a:off x="0" y="0"/>
          <a:ext cx="0" cy="0"/>
          <a:chOff x="0" y="0"/>
          <a:chExt cx="0" cy="0"/>
        </a:xfrm>
      </p:grpSpPr>
      <p:sp>
        <p:nvSpPr>
          <p:cNvPr id="158" name="Google Shape;158;p26"/>
          <p:cNvSpPr txBox="1"/>
          <p:nvPr>
            <p:ph type="title"/>
          </p:nvPr>
        </p:nvSpPr>
        <p:spPr>
          <a:xfrm>
            <a:off x="311700" y="39875"/>
            <a:ext cx="8520600" cy="55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ko" sz="1800">
                <a:latin typeface="Malgun Gothic"/>
                <a:ea typeface="Malgun Gothic"/>
                <a:cs typeface="Malgun Gothic"/>
                <a:sym typeface="Malgun Gothic"/>
              </a:rPr>
              <a:t>7</a:t>
            </a:r>
            <a:r>
              <a:rPr b="1" lang="ko" sz="1800">
                <a:latin typeface="Malgun Gothic"/>
                <a:ea typeface="Malgun Gothic"/>
                <a:cs typeface="Malgun Gothic"/>
                <a:sym typeface="Malgun Gothic"/>
              </a:rPr>
              <a:t>. Project Function Definition - </a:t>
            </a:r>
            <a:r>
              <a:rPr b="1" lang="ko" sz="1000">
                <a:latin typeface="Malgun Gothic"/>
                <a:ea typeface="Malgun Gothic"/>
                <a:cs typeface="Malgun Gothic"/>
                <a:sym typeface="Malgun Gothic"/>
              </a:rPr>
              <a:t>프로젝트 기능 정의 (1)</a:t>
            </a:r>
            <a:endParaRPr b="1" sz="1000">
              <a:latin typeface="Malgun Gothic"/>
              <a:ea typeface="Malgun Gothic"/>
              <a:cs typeface="Malgun Gothic"/>
              <a:sym typeface="Malgun Gothic"/>
            </a:endParaRPr>
          </a:p>
        </p:txBody>
      </p:sp>
      <p:graphicFrame>
        <p:nvGraphicFramePr>
          <p:cNvPr id="159" name="Google Shape;159;p26"/>
          <p:cNvGraphicFramePr/>
          <p:nvPr/>
        </p:nvGraphicFramePr>
        <p:xfrm>
          <a:off x="311700" y="670238"/>
          <a:ext cx="3000000" cy="3000000"/>
        </p:xfrm>
        <a:graphic>
          <a:graphicData uri="http://schemas.openxmlformats.org/drawingml/2006/table">
            <a:tbl>
              <a:tblPr>
                <a:noFill/>
                <a:tableStyleId>{09E7EDEB-872F-44F0-8835-AB49D7DDBCF6}</a:tableStyleId>
              </a:tblPr>
              <a:tblGrid>
                <a:gridCol w="1054875"/>
                <a:gridCol w="1571350"/>
                <a:gridCol w="5894375"/>
              </a:tblGrid>
              <a:tr h="189850">
                <a:tc>
                  <a:txBody>
                    <a:bodyPr/>
                    <a:lstStyle/>
                    <a:p>
                      <a:pPr indent="0" lvl="0" marL="0" rtl="0" algn="ctr">
                        <a:lnSpc>
                          <a:spcPct val="100000"/>
                        </a:lnSpc>
                        <a:spcBef>
                          <a:spcPts val="0"/>
                        </a:spcBef>
                        <a:spcAft>
                          <a:spcPts val="0"/>
                        </a:spcAft>
                        <a:buNone/>
                      </a:pPr>
                      <a:r>
                        <a:rPr b="1" lang="ko" sz="1000">
                          <a:solidFill>
                            <a:srgbClr val="F3F3F3"/>
                          </a:solidFill>
                          <a:latin typeface="Malgun Gothic"/>
                          <a:ea typeface="Malgun Gothic"/>
                          <a:cs typeface="Malgun Gothic"/>
                          <a:sym typeface="Malgun Gothic"/>
                        </a:rPr>
                        <a:t>구분</a:t>
                      </a:r>
                      <a:endParaRPr b="1" sz="1000">
                        <a:solidFill>
                          <a:srgbClr val="F3F3F3"/>
                        </a:solidFill>
                        <a:latin typeface="Malgun Gothic"/>
                        <a:ea typeface="Malgun Gothic"/>
                        <a:cs typeface="Malgun Gothic"/>
                        <a:sym typeface="Malgun Gothic"/>
                      </a:endParaRPr>
                    </a:p>
                  </a:txBody>
                  <a:tcPr marT="91425" marB="91425" marR="91425" marL="91425" anchor="ctr">
                    <a:solidFill>
                      <a:schemeClr val="dk1"/>
                    </a:solidFill>
                  </a:tcPr>
                </a:tc>
                <a:tc>
                  <a:txBody>
                    <a:bodyPr/>
                    <a:lstStyle/>
                    <a:p>
                      <a:pPr indent="0" lvl="0" marL="0" rtl="0" algn="ctr">
                        <a:lnSpc>
                          <a:spcPct val="100000"/>
                        </a:lnSpc>
                        <a:spcBef>
                          <a:spcPts val="0"/>
                        </a:spcBef>
                        <a:spcAft>
                          <a:spcPts val="0"/>
                        </a:spcAft>
                        <a:buNone/>
                      </a:pPr>
                      <a:r>
                        <a:rPr b="1" lang="ko" sz="1000">
                          <a:solidFill>
                            <a:srgbClr val="F3F3F3"/>
                          </a:solidFill>
                          <a:latin typeface="Malgun Gothic"/>
                          <a:ea typeface="Malgun Gothic"/>
                          <a:cs typeface="Malgun Gothic"/>
                          <a:sym typeface="Malgun Gothic"/>
                        </a:rPr>
                        <a:t>기능</a:t>
                      </a:r>
                      <a:endParaRPr b="1" sz="1000">
                        <a:solidFill>
                          <a:srgbClr val="F3F3F3"/>
                        </a:solidFill>
                        <a:latin typeface="Malgun Gothic"/>
                        <a:ea typeface="Malgun Gothic"/>
                        <a:cs typeface="Malgun Gothic"/>
                        <a:sym typeface="Malgun Gothic"/>
                      </a:endParaRPr>
                    </a:p>
                  </a:txBody>
                  <a:tcPr marT="91425" marB="91425" marR="91425" marL="91425" anchor="ctr">
                    <a:solidFill>
                      <a:schemeClr val="dk1"/>
                    </a:solidFill>
                  </a:tcPr>
                </a:tc>
                <a:tc>
                  <a:txBody>
                    <a:bodyPr/>
                    <a:lstStyle/>
                    <a:p>
                      <a:pPr indent="0" lvl="0" marL="0" rtl="0" algn="ctr">
                        <a:lnSpc>
                          <a:spcPct val="100000"/>
                        </a:lnSpc>
                        <a:spcBef>
                          <a:spcPts val="0"/>
                        </a:spcBef>
                        <a:spcAft>
                          <a:spcPts val="0"/>
                        </a:spcAft>
                        <a:buNone/>
                      </a:pPr>
                      <a:r>
                        <a:rPr b="1" lang="ko" sz="1000">
                          <a:solidFill>
                            <a:srgbClr val="F3F3F3"/>
                          </a:solidFill>
                          <a:latin typeface="Malgun Gothic"/>
                          <a:ea typeface="Malgun Gothic"/>
                          <a:cs typeface="Malgun Gothic"/>
                          <a:sym typeface="Malgun Gothic"/>
                        </a:rPr>
                        <a:t>정의</a:t>
                      </a:r>
                      <a:endParaRPr b="1" sz="1000">
                        <a:solidFill>
                          <a:srgbClr val="F3F3F3"/>
                        </a:solidFill>
                        <a:latin typeface="Malgun Gothic"/>
                        <a:ea typeface="Malgun Gothic"/>
                        <a:cs typeface="Malgun Gothic"/>
                        <a:sym typeface="Malgun Gothic"/>
                      </a:endParaRPr>
                    </a:p>
                  </a:txBody>
                  <a:tcPr marT="91425" marB="91425" marR="91425" marL="91425" anchor="ctr">
                    <a:solidFill>
                      <a:schemeClr val="dk1"/>
                    </a:solidFill>
                  </a:tcPr>
                </a:tc>
              </a:tr>
              <a:tr h="1317525">
                <a:tc>
                  <a:txBody>
                    <a:bodyPr/>
                    <a:lstStyle/>
                    <a:p>
                      <a:pPr indent="0" lvl="0" marL="0" rtl="0" algn="ctr">
                        <a:lnSpc>
                          <a:spcPct val="100000"/>
                        </a:lnSpc>
                        <a:spcBef>
                          <a:spcPts val="0"/>
                        </a:spcBef>
                        <a:spcAft>
                          <a:spcPts val="0"/>
                        </a:spcAft>
                        <a:buNone/>
                      </a:pPr>
                      <a:r>
                        <a:rPr lang="ko" sz="1000">
                          <a:latin typeface="Malgun Gothic"/>
                          <a:ea typeface="Malgun Gothic"/>
                          <a:cs typeface="Malgun Gothic"/>
                          <a:sym typeface="Malgun Gothic"/>
                        </a:rPr>
                        <a:t>안전</a:t>
                      </a:r>
                      <a:endParaRPr sz="1000">
                        <a:latin typeface="Malgun Gothic"/>
                        <a:ea typeface="Malgun Gothic"/>
                        <a:cs typeface="Malgun Gothic"/>
                        <a:sym typeface="Malgun Gothic"/>
                      </a:endParaRPr>
                    </a:p>
                    <a:p>
                      <a:pPr indent="0" lvl="0" marL="0" rtl="0" algn="ctr">
                        <a:lnSpc>
                          <a:spcPct val="100000"/>
                        </a:lnSpc>
                        <a:spcBef>
                          <a:spcPts val="0"/>
                        </a:spcBef>
                        <a:spcAft>
                          <a:spcPts val="0"/>
                        </a:spcAft>
                        <a:buNone/>
                      </a:pPr>
                      <a:r>
                        <a:rPr lang="ko" sz="1000">
                          <a:latin typeface="Malgun Gothic"/>
                          <a:ea typeface="Malgun Gothic"/>
                          <a:cs typeface="Malgun Gothic"/>
                          <a:sym typeface="Malgun Gothic"/>
                        </a:rPr>
                        <a:t>보안</a:t>
                      </a:r>
                      <a:endParaRPr sz="1000">
                        <a:latin typeface="Malgun Gothic"/>
                        <a:ea typeface="Malgun Gothic"/>
                        <a:cs typeface="Malgun Gothic"/>
                        <a:sym typeface="Malgun Gothic"/>
                      </a:endParaRPr>
                    </a:p>
                    <a:p>
                      <a:pPr indent="0" lvl="0" marL="0" rtl="0" algn="ctr">
                        <a:lnSpc>
                          <a:spcPct val="100000"/>
                        </a:lnSpc>
                        <a:spcBef>
                          <a:spcPts val="0"/>
                        </a:spcBef>
                        <a:spcAft>
                          <a:spcPts val="0"/>
                        </a:spcAft>
                        <a:buNone/>
                      </a:pPr>
                      <a:r>
                        <a:rPr lang="ko" sz="1000">
                          <a:latin typeface="Malgun Gothic"/>
                          <a:ea typeface="Malgun Gothic"/>
                          <a:cs typeface="Malgun Gothic"/>
                          <a:sym typeface="Malgun Gothic"/>
                        </a:rPr>
                        <a:t>에너지 절약</a:t>
                      </a:r>
                      <a:endParaRPr sz="1000">
                        <a:latin typeface="Malgun Gothic"/>
                        <a:ea typeface="Malgun Gothic"/>
                        <a:cs typeface="Malgun Gothic"/>
                        <a:sym typeface="Malgun Gothic"/>
                      </a:endParaRPr>
                    </a:p>
                  </a:txBody>
                  <a:tcPr marT="91425" marB="91425" marR="91425" marL="91425" anchor="ctr">
                    <a:solidFill>
                      <a:srgbClr val="EFEFEF"/>
                    </a:solidFill>
                  </a:tcPr>
                </a:tc>
                <a:tc>
                  <a:txBody>
                    <a:bodyPr/>
                    <a:lstStyle/>
                    <a:p>
                      <a:pPr indent="0" lvl="0" marL="0" rtl="0" algn="ctr">
                        <a:lnSpc>
                          <a:spcPct val="100000"/>
                        </a:lnSpc>
                        <a:spcBef>
                          <a:spcPts val="0"/>
                        </a:spcBef>
                        <a:spcAft>
                          <a:spcPts val="0"/>
                        </a:spcAft>
                        <a:buNone/>
                      </a:pPr>
                      <a:r>
                        <a:rPr b="1" lang="ko" sz="1000">
                          <a:latin typeface="Malgun Gothic"/>
                          <a:ea typeface="Malgun Gothic"/>
                          <a:cs typeface="Malgun Gothic"/>
                          <a:sym typeface="Malgun Gothic"/>
                        </a:rPr>
                        <a:t>[CCTV 기능]</a:t>
                      </a:r>
                      <a:endParaRPr b="1" sz="1000">
                        <a:latin typeface="Malgun Gothic"/>
                        <a:ea typeface="Malgun Gothic"/>
                        <a:cs typeface="Malgun Gothic"/>
                        <a:sym typeface="Malgun Gothic"/>
                      </a:endParaRPr>
                    </a:p>
                    <a:p>
                      <a:pPr indent="0" lvl="0" marL="0" rtl="0" algn="ctr">
                        <a:lnSpc>
                          <a:spcPct val="100000"/>
                        </a:lnSpc>
                        <a:spcBef>
                          <a:spcPts val="0"/>
                        </a:spcBef>
                        <a:spcAft>
                          <a:spcPts val="0"/>
                        </a:spcAft>
                        <a:buNone/>
                      </a:pPr>
                      <a:r>
                        <a:rPr lang="ko" sz="1000">
                          <a:latin typeface="Malgun Gothic"/>
                          <a:ea typeface="Malgun Gothic"/>
                          <a:cs typeface="Malgun Gothic"/>
                          <a:sym typeface="Malgun Gothic"/>
                        </a:rPr>
                        <a:t>현관문 앞 </a:t>
                      </a:r>
                      <a:endParaRPr sz="1000">
                        <a:latin typeface="Malgun Gothic"/>
                        <a:ea typeface="Malgun Gothic"/>
                        <a:cs typeface="Malgun Gothic"/>
                        <a:sym typeface="Malgun Gothic"/>
                      </a:endParaRPr>
                    </a:p>
                    <a:p>
                      <a:pPr indent="0" lvl="0" marL="0" rtl="0" algn="ctr">
                        <a:lnSpc>
                          <a:spcPct val="100000"/>
                        </a:lnSpc>
                        <a:spcBef>
                          <a:spcPts val="0"/>
                        </a:spcBef>
                        <a:spcAft>
                          <a:spcPts val="0"/>
                        </a:spcAft>
                        <a:buNone/>
                      </a:pPr>
                      <a:r>
                        <a:rPr lang="ko" sz="1000">
                          <a:latin typeface="Malgun Gothic"/>
                          <a:ea typeface="Malgun Gothic"/>
                          <a:cs typeface="Malgun Gothic"/>
                          <a:sym typeface="Malgun Gothic"/>
                        </a:rPr>
                        <a:t>실외 카메라 모듈</a:t>
                      </a:r>
                      <a:endParaRPr sz="1000">
                        <a:latin typeface="Malgun Gothic"/>
                        <a:ea typeface="Malgun Gothic"/>
                        <a:cs typeface="Malgun Gothic"/>
                        <a:sym typeface="Malgun Gothic"/>
                      </a:endParaRPr>
                    </a:p>
                  </a:txBody>
                  <a:tcPr marT="91425" marB="91425" marR="91425" marL="91425" anchor="ctr">
                    <a:solidFill>
                      <a:srgbClr val="EFEFEF"/>
                    </a:solidFill>
                  </a:tcPr>
                </a:tc>
                <a:tc>
                  <a:txBody>
                    <a:bodyPr/>
                    <a:lstStyle/>
                    <a:p>
                      <a:pPr indent="-292100" lvl="0" marL="457200" rtl="0" algn="l">
                        <a:lnSpc>
                          <a:spcPct val="100000"/>
                        </a:lnSpc>
                        <a:spcBef>
                          <a:spcPts val="0"/>
                        </a:spcBef>
                        <a:spcAft>
                          <a:spcPts val="0"/>
                        </a:spcAft>
                        <a:buSzPts val="1000"/>
                        <a:buFont typeface="Malgun Gothic"/>
                        <a:buAutoNum type="arabicParenR"/>
                      </a:pPr>
                      <a:r>
                        <a:rPr lang="ko" sz="1000">
                          <a:latin typeface="Malgun Gothic"/>
                          <a:ea typeface="Malgun Gothic"/>
                          <a:cs typeface="Malgun Gothic"/>
                          <a:sym typeface="Malgun Gothic"/>
                        </a:rPr>
                        <a:t>라즈베리파이에 연결된 카메라 모듈로 사진촬영/녹화 기록</a:t>
                      </a:r>
                      <a:endParaRPr sz="1000">
                        <a:latin typeface="Malgun Gothic"/>
                        <a:ea typeface="Malgun Gothic"/>
                        <a:cs typeface="Malgun Gothic"/>
                        <a:sym typeface="Malgun Gothic"/>
                      </a:endParaRPr>
                    </a:p>
                    <a:p>
                      <a:pPr indent="-292100" lvl="0" marL="457200" rtl="0" algn="l">
                        <a:lnSpc>
                          <a:spcPct val="100000"/>
                        </a:lnSpc>
                        <a:spcBef>
                          <a:spcPts val="0"/>
                        </a:spcBef>
                        <a:spcAft>
                          <a:spcPts val="0"/>
                        </a:spcAft>
                        <a:buSzPts val="1000"/>
                        <a:buFont typeface="Malgun Gothic"/>
                        <a:buAutoNum type="arabicParenR"/>
                      </a:pPr>
                      <a:r>
                        <a:rPr lang="ko" sz="1000">
                          <a:latin typeface="Malgun Gothic"/>
                          <a:ea typeface="Malgun Gothic"/>
                          <a:cs typeface="Malgun Gothic"/>
                          <a:sym typeface="Malgun Gothic"/>
                        </a:rPr>
                        <a:t>사용자 접근 거리에 따라서 사진촬영 또는 영상 녹화가 진행된다.</a:t>
                      </a:r>
                      <a:endParaRPr sz="1000">
                        <a:latin typeface="Malgun Gothic"/>
                        <a:ea typeface="Malgun Gothic"/>
                        <a:cs typeface="Malgun Gothic"/>
                        <a:sym typeface="Malgun Gothic"/>
                      </a:endParaRPr>
                    </a:p>
                    <a:p>
                      <a:pPr indent="0" lvl="0" marL="457200" rtl="0" algn="l">
                        <a:lnSpc>
                          <a:spcPct val="100000"/>
                        </a:lnSpc>
                        <a:spcBef>
                          <a:spcPts val="0"/>
                        </a:spcBef>
                        <a:spcAft>
                          <a:spcPts val="0"/>
                        </a:spcAft>
                        <a:buNone/>
                      </a:pPr>
                      <a:r>
                        <a:rPr lang="ko" sz="1000">
                          <a:latin typeface="Malgun Gothic"/>
                          <a:ea typeface="Malgun Gothic"/>
                          <a:cs typeface="Malgun Gothic"/>
                          <a:sym typeface="Malgun Gothic"/>
                        </a:rPr>
                        <a:t> (중거리 / 근거리 → 초음파 센서로 거리 측정)</a:t>
                      </a:r>
                      <a:endParaRPr sz="1000">
                        <a:latin typeface="Malgun Gothic"/>
                        <a:ea typeface="Malgun Gothic"/>
                        <a:cs typeface="Malgun Gothic"/>
                        <a:sym typeface="Malgun Gothic"/>
                      </a:endParaRPr>
                    </a:p>
                    <a:p>
                      <a:pPr indent="-292100" lvl="0" marL="457200" rtl="0" algn="l">
                        <a:lnSpc>
                          <a:spcPct val="100000"/>
                        </a:lnSpc>
                        <a:spcBef>
                          <a:spcPts val="0"/>
                        </a:spcBef>
                        <a:spcAft>
                          <a:spcPts val="0"/>
                        </a:spcAft>
                        <a:buSzPts val="1000"/>
                        <a:buFont typeface="Malgun Gothic"/>
                        <a:buAutoNum type="arabicParenR"/>
                      </a:pPr>
                      <a:r>
                        <a:rPr lang="ko" sz="1000">
                          <a:latin typeface="Malgun Gothic"/>
                          <a:ea typeface="Malgun Gothic"/>
                          <a:cs typeface="Malgun Gothic"/>
                          <a:sym typeface="Malgun Gothic"/>
                        </a:rPr>
                        <a:t>카메라 모듈의 방향전환은 사용자의 App에서 DC 모터를 컨트롤하여 카메라 모듈 각도를 움직이도록 한다.</a:t>
                      </a:r>
                      <a:endParaRPr sz="1000">
                        <a:latin typeface="Malgun Gothic"/>
                        <a:ea typeface="Malgun Gothic"/>
                        <a:cs typeface="Malgun Gothic"/>
                        <a:sym typeface="Malgun Gothic"/>
                      </a:endParaRPr>
                    </a:p>
                    <a:p>
                      <a:pPr indent="-292100" lvl="0" marL="457200" rtl="0" algn="l">
                        <a:lnSpc>
                          <a:spcPct val="100000"/>
                        </a:lnSpc>
                        <a:spcBef>
                          <a:spcPts val="0"/>
                        </a:spcBef>
                        <a:spcAft>
                          <a:spcPts val="0"/>
                        </a:spcAft>
                        <a:buSzPts val="1000"/>
                        <a:buFont typeface="Malgun Gothic"/>
                        <a:buAutoNum type="arabicParenR"/>
                      </a:pPr>
                      <a:r>
                        <a:rPr lang="ko" sz="1000">
                          <a:latin typeface="Malgun Gothic"/>
                          <a:ea typeface="Malgun Gothic"/>
                          <a:cs typeface="Malgun Gothic"/>
                          <a:sym typeface="Malgun Gothic"/>
                        </a:rPr>
                        <a:t>사용자 클라이언트: 사용자 단말기 안드로이드 앱(또는 Web)</a:t>
                      </a:r>
                      <a:endParaRPr sz="1000">
                        <a:latin typeface="Malgun Gothic"/>
                        <a:ea typeface="Malgun Gothic"/>
                        <a:cs typeface="Malgun Gothic"/>
                        <a:sym typeface="Malgun Gothic"/>
                      </a:endParaRPr>
                    </a:p>
                  </a:txBody>
                  <a:tcPr marT="91425" marB="91425" marR="91425" marL="91425" anchor="ctr"/>
                </a:tc>
              </a:tr>
              <a:tr h="1288900">
                <a:tc>
                  <a:txBody>
                    <a:bodyPr/>
                    <a:lstStyle/>
                    <a:p>
                      <a:pPr indent="0" lvl="0" marL="0" rtl="0" algn="ctr">
                        <a:lnSpc>
                          <a:spcPct val="100000"/>
                        </a:lnSpc>
                        <a:spcBef>
                          <a:spcPts val="0"/>
                        </a:spcBef>
                        <a:spcAft>
                          <a:spcPts val="0"/>
                        </a:spcAft>
                        <a:buNone/>
                      </a:pPr>
                      <a:r>
                        <a:rPr lang="ko" sz="1000">
                          <a:latin typeface="Malgun Gothic"/>
                          <a:ea typeface="Malgun Gothic"/>
                          <a:cs typeface="Malgun Gothic"/>
                          <a:sym typeface="Malgun Gothic"/>
                        </a:rPr>
                        <a:t>보안</a:t>
                      </a:r>
                      <a:endParaRPr sz="1000">
                        <a:latin typeface="Malgun Gothic"/>
                        <a:ea typeface="Malgun Gothic"/>
                        <a:cs typeface="Malgun Gothic"/>
                        <a:sym typeface="Malgun Gothic"/>
                      </a:endParaRPr>
                    </a:p>
                  </a:txBody>
                  <a:tcPr marT="91425" marB="91425" marR="91425" marL="91425" anchor="ctr">
                    <a:solidFill>
                      <a:srgbClr val="EFEFEF"/>
                    </a:solidFill>
                  </a:tcPr>
                </a:tc>
                <a:tc>
                  <a:txBody>
                    <a:bodyPr/>
                    <a:lstStyle/>
                    <a:p>
                      <a:pPr indent="0" lvl="0" marL="0" rtl="0" algn="ctr">
                        <a:lnSpc>
                          <a:spcPct val="100000"/>
                        </a:lnSpc>
                        <a:spcBef>
                          <a:spcPts val="0"/>
                        </a:spcBef>
                        <a:spcAft>
                          <a:spcPts val="0"/>
                        </a:spcAft>
                        <a:buNone/>
                      </a:pPr>
                      <a:r>
                        <a:rPr b="1" lang="ko" sz="1000">
                          <a:latin typeface="Malgun Gothic"/>
                          <a:ea typeface="Malgun Gothic"/>
                          <a:cs typeface="Malgun Gothic"/>
                          <a:sym typeface="Malgun Gothic"/>
                        </a:rPr>
                        <a:t>[지문인식 기능]</a:t>
                      </a:r>
                      <a:endParaRPr b="1" sz="1000">
                        <a:latin typeface="Malgun Gothic"/>
                        <a:ea typeface="Malgun Gothic"/>
                        <a:cs typeface="Malgun Gothic"/>
                        <a:sym typeface="Malgun Gothic"/>
                      </a:endParaRPr>
                    </a:p>
                    <a:p>
                      <a:pPr indent="0" lvl="0" marL="0" rtl="0" algn="ctr">
                        <a:lnSpc>
                          <a:spcPct val="100000"/>
                        </a:lnSpc>
                        <a:spcBef>
                          <a:spcPts val="0"/>
                        </a:spcBef>
                        <a:spcAft>
                          <a:spcPts val="0"/>
                        </a:spcAft>
                        <a:buNone/>
                      </a:pPr>
                      <a:r>
                        <a:rPr lang="ko" sz="1000">
                          <a:latin typeface="Malgun Gothic"/>
                          <a:ea typeface="Malgun Gothic"/>
                          <a:cs typeface="Malgun Gothic"/>
                          <a:sym typeface="Malgun Gothic"/>
                        </a:rPr>
                        <a:t>현관문에 부착되어 있는 </a:t>
                      </a:r>
                      <a:endParaRPr sz="1000">
                        <a:latin typeface="Malgun Gothic"/>
                        <a:ea typeface="Malgun Gothic"/>
                        <a:cs typeface="Malgun Gothic"/>
                        <a:sym typeface="Malgun Gothic"/>
                      </a:endParaRPr>
                    </a:p>
                    <a:p>
                      <a:pPr indent="0" lvl="0" marL="0" rtl="0" algn="ctr">
                        <a:lnSpc>
                          <a:spcPct val="100000"/>
                        </a:lnSpc>
                        <a:spcBef>
                          <a:spcPts val="0"/>
                        </a:spcBef>
                        <a:spcAft>
                          <a:spcPts val="0"/>
                        </a:spcAft>
                        <a:buNone/>
                      </a:pPr>
                      <a:r>
                        <a:rPr lang="ko" sz="1000">
                          <a:latin typeface="Malgun Gothic"/>
                          <a:ea typeface="Malgun Gothic"/>
                          <a:cs typeface="Malgun Gothic"/>
                          <a:sym typeface="Malgun Gothic"/>
                        </a:rPr>
                        <a:t>지문 인식 센서</a:t>
                      </a:r>
                      <a:endParaRPr sz="1000">
                        <a:latin typeface="Malgun Gothic"/>
                        <a:ea typeface="Malgun Gothic"/>
                        <a:cs typeface="Malgun Gothic"/>
                        <a:sym typeface="Malgun Gothic"/>
                      </a:endParaRPr>
                    </a:p>
                  </a:txBody>
                  <a:tcPr marT="91425" marB="91425" marR="91425" marL="91425" anchor="ctr">
                    <a:solidFill>
                      <a:srgbClr val="EFEFEF"/>
                    </a:solidFill>
                  </a:tcPr>
                </a:tc>
                <a:tc>
                  <a:txBody>
                    <a:bodyPr/>
                    <a:lstStyle/>
                    <a:p>
                      <a:pPr indent="-292100" lvl="0" marL="457200" rtl="0" algn="l">
                        <a:lnSpc>
                          <a:spcPct val="100000"/>
                        </a:lnSpc>
                        <a:spcBef>
                          <a:spcPts val="0"/>
                        </a:spcBef>
                        <a:spcAft>
                          <a:spcPts val="0"/>
                        </a:spcAft>
                        <a:buSzPts val="1000"/>
                        <a:buFont typeface="Malgun Gothic"/>
                        <a:buAutoNum type="arabicParenR"/>
                      </a:pPr>
                      <a:r>
                        <a:rPr lang="ko" sz="1000">
                          <a:latin typeface="Malgun Gothic"/>
                          <a:ea typeface="Malgun Gothic"/>
                          <a:cs typeface="Malgun Gothic"/>
                          <a:sym typeface="Malgun Gothic"/>
                        </a:rPr>
                        <a:t>라즈베리파이에 연결되어 있는 지문인식 센서로 사용자의 지문을 수집한다.</a:t>
                      </a:r>
                      <a:endParaRPr sz="1000">
                        <a:latin typeface="Malgun Gothic"/>
                        <a:ea typeface="Malgun Gothic"/>
                        <a:cs typeface="Malgun Gothic"/>
                        <a:sym typeface="Malgun Gothic"/>
                      </a:endParaRPr>
                    </a:p>
                    <a:p>
                      <a:pPr indent="-292100" lvl="0" marL="457200" rtl="0" algn="l">
                        <a:lnSpc>
                          <a:spcPct val="100000"/>
                        </a:lnSpc>
                        <a:spcBef>
                          <a:spcPts val="0"/>
                        </a:spcBef>
                        <a:spcAft>
                          <a:spcPts val="0"/>
                        </a:spcAft>
                        <a:buSzPts val="1000"/>
                        <a:buFont typeface="Malgun Gothic"/>
                        <a:buAutoNum type="arabicParenR"/>
                      </a:pPr>
                      <a:r>
                        <a:rPr lang="ko" sz="1000">
                          <a:latin typeface="Malgun Gothic"/>
                          <a:ea typeface="Malgun Gothic"/>
                          <a:cs typeface="Malgun Gothic"/>
                          <a:sym typeface="Malgun Gothic"/>
                        </a:rPr>
                        <a:t>사용자의 지문이 허가된 사용자인지 판단하기 위해 저장되어 있던 지문들과 비교한다.</a:t>
                      </a:r>
                      <a:endParaRPr sz="1000">
                        <a:latin typeface="Malgun Gothic"/>
                        <a:ea typeface="Malgun Gothic"/>
                        <a:cs typeface="Malgun Gothic"/>
                        <a:sym typeface="Malgun Gothic"/>
                      </a:endParaRPr>
                    </a:p>
                    <a:p>
                      <a:pPr indent="0" lvl="0" marL="457200" rtl="0" algn="l">
                        <a:lnSpc>
                          <a:spcPct val="100000"/>
                        </a:lnSpc>
                        <a:spcBef>
                          <a:spcPts val="0"/>
                        </a:spcBef>
                        <a:spcAft>
                          <a:spcPts val="0"/>
                        </a:spcAft>
                        <a:buNone/>
                      </a:pPr>
                      <a:r>
                        <a:t/>
                      </a:r>
                      <a:endParaRPr sz="1000">
                        <a:latin typeface="Malgun Gothic"/>
                        <a:ea typeface="Malgun Gothic"/>
                        <a:cs typeface="Malgun Gothic"/>
                        <a:sym typeface="Malgun Gothic"/>
                      </a:endParaRPr>
                    </a:p>
                    <a:p>
                      <a:pPr indent="0" lvl="0" marL="457200" rtl="0" algn="l">
                        <a:lnSpc>
                          <a:spcPct val="100000"/>
                        </a:lnSpc>
                        <a:spcBef>
                          <a:spcPts val="0"/>
                        </a:spcBef>
                        <a:spcAft>
                          <a:spcPts val="0"/>
                        </a:spcAft>
                        <a:buNone/>
                      </a:pPr>
                      <a:r>
                        <a:rPr lang="ko" sz="1000">
                          <a:latin typeface="Malgun Gothic"/>
                          <a:ea typeface="Malgun Gothic"/>
                          <a:cs typeface="Malgun Gothic"/>
                          <a:sym typeface="Malgun Gothic"/>
                        </a:rPr>
                        <a:t>① 이전에 등록되어 있던 지문일 경우 LCD화면에 Success을 출력하고 서버에게 사용자의 데이터를 전달한다. 서버는 사용자 승인을 결정하고 문에 부착된 모터가 구동할 수 있도록 실내에 라즈베리파이에게 데이터를 전송한다.</a:t>
                      </a:r>
                      <a:endParaRPr sz="1000">
                        <a:latin typeface="Malgun Gothic"/>
                        <a:ea typeface="Malgun Gothic"/>
                        <a:cs typeface="Malgun Gothic"/>
                        <a:sym typeface="Malgun Gothic"/>
                      </a:endParaRPr>
                    </a:p>
                    <a:p>
                      <a:pPr indent="0" lvl="0" marL="457200" rtl="0" algn="l">
                        <a:lnSpc>
                          <a:spcPct val="100000"/>
                        </a:lnSpc>
                        <a:spcBef>
                          <a:spcPts val="0"/>
                        </a:spcBef>
                        <a:spcAft>
                          <a:spcPts val="0"/>
                        </a:spcAft>
                        <a:buNone/>
                      </a:pPr>
                      <a:r>
                        <a:rPr lang="ko" sz="1000">
                          <a:latin typeface="Malgun Gothic"/>
                          <a:ea typeface="Malgun Gothic"/>
                          <a:cs typeface="Malgun Gothic"/>
                          <a:sym typeface="Malgun Gothic"/>
                        </a:rPr>
                        <a:t>②이전에 등록되어 있지 않은 지문일 경우 LCD화면에 False을 출력하고 서버에게 사용자의 데이터를 전달한다. 사용자에게는 ‘지문인식이 승인되지 않았습니다. 다시 시도해주세요.’라는 문장을 LCD화면에 출력한다.</a:t>
                      </a:r>
                      <a:endParaRPr sz="1000">
                        <a:latin typeface="Malgun Gothic"/>
                        <a:ea typeface="Malgun Gothic"/>
                        <a:cs typeface="Malgun Gothic"/>
                        <a:sym typeface="Malgun Gothic"/>
                      </a:endParaRPr>
                    </a:p>
                    <a:p>
                      <a:pPr indent="0" lvl="0" marL="457200" rtl="0" algn="l">
                        <a:lnSpc>
                          <a:spcPct val="100000"/>
                        </a:lnSpc>
                        <a:spcBef>
                          <a:spcPts val="0"/>
                        </a:spcBef>
                        <a:spcAft>
                          <a:spcPts val="0"/>
                        </a:spcAft>
                        <a:buNone/>
                      </a:pPr>
                      <a:r>
                        <a:t/>
                      </a:r>
                      <a:endParaRPr sz="1000">
                        <a:latin typeface="Malgun Gothic"/>
                        <a:ea typeface="Malgun Gothic"/>
                        <a:cs typeface="Malgun Gothic"/>
                        <a:sym typeface="Malgun Gothic"/>
                      </a:endParaRPr>
                    </a:p>
                    <a:p>
                      <a:pPr indent="-292100" lvl="0" marL="457200" rtl="0" algn="l">
                        <a:lnSpc>
                          <a:spcPct val="100000"/>
                        </a:lnSpc>
                        <a:spcBef>
                          <a:spcPts val="0"/>
                        </a:spcBef>
                        <a:spcAft>
                          <a:spcPts val="0"/>
                        </a:spcAft>
                        <a:buSzPts val="1000"/>
                        <a:buFont typeface="Malgun Gothic"/>
                        <a:buAutoNum type="arabicParenR"/>
                      </a:pPr>
                      <a:r>
                        <a:rPr lang="ko" sz="1000">
                          <a:latin typeface="Malgun Gothic"/>
                          <a:ea typeface="Malgun Gothic"/>
                          <a:cs typeface="Malgun Gothic"/>
                          <a:sym typeface="Malgun Gothic"/>
                        </a:rPr>
                        <a:t>위 단계에서 ① 상황이 되면 자동문이 열리고 사용자는 방안으로 들어간다. </a:t>
                      </a:r>
                      <a:endParaRPr sz="1000">
                        <a:latin typeface="Malgun Gothic"/>
                        <a:ea typeface="Malgun Gothic"/>
                        <a:cs typeface="Malgun Gothic"/>
                        <a:sym typeface="Malgun Gothic"/>
                      </a:endParaRPr>
                    </a:p>
                    <a:p>
                      <a:pPr indent="0" lvl="0" marL="457200" rtl="0" algn="l">
                        <a:lnSpc>
                          <a:spcPct val="100000"/>
                        </a:lnSpc>
                        <a:spcBef>
                          <a:spcPts val="0"/>
                        </a:spcBef>
                        <a:spcAft>
                          <a:spcPts val="0"/>
                        </a:spcAft>
                        <a:buNone/>
                      </a:pPr>
                      <a:r>
                        <a:rPr lang="ko" sz="1000">
                          <a:latin typeface="Malgun Gothic"/>
                          <a:ea typeface="Malgun Gothic"/>
                          <a:cs typeface="Malgun Gothic"/>
                          <a:sym typeface="Malgun Gothic"/>
                        </a:rPr>
                        <a:t>위 단계에서 ② 상황이 되면 다시 1)단계부터 시작된다.</a:t>
                      </a:r>
                      <a:endParaRPr sz="1000">
                        <a:latin typeface="Malgun Gothic"/>
                        <a:ea typeface="Malgun Gothic"/>
                        <a:cs typeface="Malgun Gothic"/>
                        <a:sym typeface="Malgun Gothic"/>
                      </a:endParaRPr>
                    </a:p>
                  </a:txBody>
                  <a:tcPr marT="91425" marB="91425" marR="91425" marL="91425" anchor="ctr"/>
                </a:tc>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3" name="Shape 163"/>
        <p:cNvGrpSpPr/>
        <p:nvPr/>
      </p:nvGrpSpPr>
      <p:grpSpPr>
        <a:xfrm>
          <a:off x="0" y="0"/>
          <a:ext cx="0" cy="0"/>
          <a:chOff x="0" y="0"/>
          <a:chExt cx="0" cy="0"/>
        </a:xfrm>
      </p:grpSpPr>
      <p:sp>
        <p:nvSpPr>
          <p:cNvPr id="164" name="Google Shape;164;p27"/>
          <p:cNvSpPr txBox="1"/>
          <p:nvPr>
            <p:ph type="title"/>
          </p:nvPr>
        </p:nvSpPr>
        <p:spPr>
          <a:xfrm>
            <a:off x="311700" y="63550"/>
            <a:ext cx="8520600" cy="55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ko" sz="1800">
                <a:latin typeface="Malgun Gothic"/>
                <a:ea typeface="Malgun Gothic"/>
                <a:cs typeface="Malgun Gothic"/>
                <a:sym typeface="Malgun Gothic"/>
              </a:rPr>
              <a:t>7. Project Function Definition - </a:t>
            </a:r>
            <a:r>
              <a:rPr b="1" lang="ko" sz="1000">
                <a:latin typeface="Malgun Gothic"/>
                <a:ea typeface="Malgun Gothic"/>
                <a:cs typeface="Malgun Gothic"/>
                <a:sym typeface="Malgun Gothic"/>
              </a:rPr>
              <a:t>프로젝트 기능 정의 (2)</a:t>
            </a:r>
            <a:endParaRPr b="1" sz="1000">
              <a:latin typeface="Malgun Gothic"/>
              <a:ea typeface="Malgun Gothic"/>
              <a:cs typeface="Malgun Gothic"/>
              <a:sym typeface="Malgun Gothic"/>
            </a:endParaRPr>
          </a:p>
        </p:txBody>
      </p:sp>
      <p:graphicFrame>
        <p:nvGraphicFramePr>
          <p:cNvPr id="165" name="Google Shape;165;p27"/>
          <p:cNvGraphicFramePr/>
          <p:nvPr/>
        </p:nvGraphicFramePr>
        <p:xfrm>
          <a:off x="311700" y="616138"/>
          <a:ext cx="3000000" cy="3000000"/>
        </p:xfrm>
        <a:graphic>
          <a:graphicData uri="http://schemas.openxmlformats.org/drawingml/2006/table">
            <a:tbl>
              <a:tblPr>
                <a:noFill/>
                <a:tableStyleId>{09E7EDEB-872F-44F0-8835-AB49D7DDBCF6}</a:tableStyleId>
              </a:tblPr>
              <a:tblGrid>
                <a:gridCol w="1054875"/>
                <a:gridCol w="1815925"/>
                <a:gridCol w="5649800"/>
              </a:tblGrid>
              <a:tr h="248425">
                <a:tc>
                  <a:txBody>
                    <a:bodyPr/>
                    <a:lstStyle/>
                    <a:p>
                      <a:pPr indent="0" lvl="0" marL="0" rtl="0" algn="ctr">
                        <a:lnSpc>
                          <a:spcPct val="100000"/>
                        </a:lnSpc>
                        <a:spcBef>
                          <a:spcPts val="0"/>
                        </a:spcBef>
                        <a:spcAft>
                          <a:spcPts val="0"/>
                        </a:spcAft>
                        <a:buNone/>
                      </a:pPr>
                      <a:r>
                        <a:rPr b="1" lang="ko" sz="1000">
                          <a:solidFill>
                            <a:schemeClr val="lt1"/>
                          </a:solidFill>
                          <a:latin typeface="Malgun Gothic"/>
                          <a:ea typeface="Malgun Gothic"/>
                          <a:cs typeface="Malgun Gothic"/>
                          <a:sym typeface="Malgun Gothic"/>
                        </a:rPr>
                        <a:t>구분</a:t>
                      </a:r>
                      <a:endParaRPr b="1" sz="1000">
                        <a:solidFill>
                          <a:schemeClr val="lt1"/>
                        </a:solidFill>
                        <a:latin typeface="Malgun Gothic"/>
                        <a:ea typeface="Malgun Gothic"/>
                        <a:cs typeface="Malgun Gothic"/>
                        <a:sym typeface="Malgun Gothic"/>
                      </a:endParaRPr>
                    </a:p>
                  </a:txBody>
                  <a:tcPr marT="91425" marB="91425" marR="91425" marL="91425" anchor="ctr">
                    <a:lnB cap="flat" cmpd="sng" w="9525">
                      <a:solidFill>
                        <a:srgbClr val="9E9E9E"/>
                      </a:solidFill>
                      <a:prstDash val="solid"/>
                      <a:round/>
                      <a:headEnd len="sm" w="sm" type="none"/>
                      <a:tailEnd len="sm" w="sm" type="none"/>
                    </a:lnB>
                    <a:solidFill>
                      <a:schemeClr val="dk1"/>
                    </a:solidFill>
                  </a:tcPr>
                </a:tc>
                <a:tc>
                  <a:txBody>
                    <a:bodyPr/>
                    <a:lstStyle/>
                    <a:p>
                      <a:pPr indent="0" lvl="0" marL="0" rtl="0" algn="ctr">
                        <a:lnSpc>
                          <a:spcPct val="100000"/>
                        </a:lnSpc>
                        <a:spcBef>
                          <a:spcPts val="0"/>
                        </a:spcBef>
                        <a:spcAft>
                          <a:spcPts val="0"/>
                        </a:spcAft>
                        <a:buNone/>
                      </a:pPr>
                      <a:r>
                        <a:rPr b="1" lang="ko" sz="1000">
                          <a:solidFill>
                            <a:schemeClr val="lt1"/>
                          </a:solidFill>
                          <a:latin typeface="Malgun Gothic"/>
                          <a:ea typeface="Malgun Gothic"/>
                          <a:cs typeface="Malgun Gothic"/>
                          <a:sym typeface="Malgun Gothic"/>
                        </a:rPr>
                        <a:t>기능</a:t>
                      </a:r>
                      <a:endParaRPr b="1" sz="1000">
                        <a:solidFill>
                          <a:schemeClr val="lt1"/>
                        </a:solidFill>
                        <a:latin typeface="Malgun Gothic"/>
                        <a:ea typeface="Malgun Gothic"/>
                        <a:cs typeface="Malgun Gothic"/>
                        <a:sym typeface="Malgun Gothic"/>
                      </a:endParaRPr>
                    </a:p>
                  </a:txBody>
                  <a:tcPr marT="91425" marB="91425" marR="91425" marL="91425" anchor="ctr">
                    <a:lnB cap="flat" cmpd="sng" w="9525">
                      <a:solidFill>
                        <a:srgbClr val="9E9E9E"/>
                      </a:solidFill>
                      <a:prstDash val="solid"/>
                      <a:round/>
                      <a:headEnd len="sm" w="sm" type="none"/>
                      <a:tailEnd len="sm" w="sm" type="none"/>
                    </a:lnB>
                    <a:solidFill>
                      <a:schemeClr val="dk1"/>
                    </a:solidFill>
                  </a:tcPr>
                </a:tc>
                <a:tc>
                  <a:txBody>
                    <a:bodyPr/>
                    <a:lstStyle/>
                    <a:p>
                      <a:pPr indent="0" lvl="0" marL="0" rtl="0" algn="ctr">
                        <a:lnSpc>
                          <a:spcPct val="100000"/>
                        </a:lnSpc>
                        <a:spcBef>
                          <a:spcPts val="0"/>
                        </a:spcBef>
                        <a:spcAft>
                          <a:spcPts val="0"/>
                        </a:spcAft>
                        <a:buNone/>
                      </a:pPr>
                      <a:r>
                        <a:rPr b="1" lang="ko" sz="1000">
                          <a:solidFill>
                            <a:schemeClr val="lt1"/>
                          </a:solidFill>
                          <a:latin typeface="Malgun Gothic"/>
                          <a:ea typeface="Malgun Gothic"/>
                          <a:cs typeface="Malgun Gothic"/>
                          <a:sym typeface="Malgun Gothic"/>
                        </a:rPr>
                        <a:t>정의</a:t>
                      </a:r>
                      <a:endParaRPr b="1" sz="1000">
                        <a:solidFill>
                          <a:schemeClr val="lt1"/>
                        </a:solidFill>
                        <a:latin typeface="Malgun Gothic"/>
                        <a:ea typeface="Malgun Gothic"/>
                        <a:cs typeface="Malgun Gothic"/>
                        <a:sym typeface="Malgun Gothic"/>
                      </a:endParaRPr>
                    </a:p>
                  </a:txBody>
                  <a:tcPr marT="91425" marB="91425" marR="91425" marL="91425" anchor="ctr">
                    <a:solidFill>
                      <a:schemeClr val="dk1"/>
                    </a:solidFill>
                  </a:tcPr>
                </a:tc>
              </a:tr>
              <a:tr h="877525">
                <a:tc>
                  <a:txBody>
                    <a:bodyPr/>
                    <a:lstStyle/>
                    <a:p>
                      <a:pPr indent="0" lvl="0" marL="0" rtl="0" algn="ctr">
                        <a:lnSpc>
                          <a:spcPct val="100000"/>
                        </a:lnSpc>
                        <a:spcBef>
                          <a:spcPts val="0"/>
                        </a:spcBef>
                        <a:spcAft>
                          <a:spcPts val="0"/>
                        </a:spcAft>
                        <a:buNone/>
                      </a:pPr>
                      <a:r>
                        <a:rPr lang="ko" sz="1000">
                          <a:latin typeface="Malgun Gothic"/>
                          <a:ea typeface="Malgun Gothic"/>
                          <a:cs typeface="Malgun Gothic"/>
                          <a:sym typeface="Malgun Gothic"/>
                        </a:rPr>
                        <a:t>자동화</a:t>
                      </a:r>
                      <a:endParaRPr sz="1000">
                        <a:latin typeface="Malgun Gothic"/>
                        <a:ea typeface="Malgun Gothic"/>
                        <a:cs typeface="Malgun Gothic"/>
                        <a:sym typeface="Malgun Gothic"/>
                      </a:endParaRPr>
                    </a:p>
                    <a:p>
                      <a:pPr indent="0" lvl="0" marL="0" rtl="0" algn="ctr">
                        <a:lnSpc>
                          <a:spcPct val="100000"/>
                        </a:lnSpc>
                        <a:spcBef>
                          <a:spcPts val="0"/>
                        </a:spcBef>
                        <a:spcAft>
                          <a:spcPts val="0"/>
                        </a:spcAft>
                        <a:buNone/>
                      </a:pPr>
                      <a:r>
                        <a:rPr lang="ko" sz="1000">
                          <a:latin typeface="Malgun Gothic"/>
                          <a:ea typeface="Malgun Gothic"/>
                          <a:cs typeface="Malgun Gothic"/>
                          <a:sym typeface="Malgun Gothic"/>
                        </a:rPr>
                        <a:t>보안</a:t>
                      </a:r>
                      <a:endParaRPr sz="1000">
                        <a:latin typeface="Malgun Gothic"/>
                        <a:ea typeface="Malgun Gothic"/>
                        <a:cs typeface="Malgun Gothic"/>
                        <a:sym typeface="Malgun Gothic"/>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EFEFEF"/>
                    </a:solidFill>
                  </a:tcPr>
                </a:tc>
                <a:tc>
                  <a:txBody>
                    <a:bodyPr/>
                    <a:lstStyle/>
                    <a:p>
                      <a:pPr indent="0" lvl="0" marL="0" rtl="0" algn="ctr">
                        <a:lnSpc>
                          <a:spcPct val="100000"/>
                        </a:lnSpc>
                        <a:spcBef>
                          <a:spcPts val="0"/>
                        </a:spcBef>
                        <a:spcAft>
                          <a:spcPts val="0"/>
                        </a:spcAft>
                        <a:buNone/>
                      </a:pPr>
                      <a:r>
                        <a:rPr b="1" lang="ko" sz="1000">
                          <a:latin typeface="Malgun Gothic"/>
                          <a:ea typeface="Malgun Gothic"/>
                          <a:cs typeface="Malgun Gothic"/>
                          <a:sym typeface="Malgun Gothic"/>
                        </a:rPr>
                        <a:t>[자동문 기능]</a:t>
                      </a:r>
                      <a:endParaRPr b="1" sz="1000">
                        <a:latin typeface="Malgun Gothic"/>
                        <a:ea typeface="Malgun Gothic"/>
                        <a:cs typeface="Malgun Gothic"/>
                        <a:sym typeface="Malgun Gothic"/>
                      </a:endParaRPr>
                    </a:p>
                    <a:p>
                      <a:pPr indent="0" lvl="0" marL="0" rtl="0" algn="ctr">
                        <a:lnSpc>
                          <a:spcPct val="100000"/>
                        </a:lnSpc>
                        <a:spcBef>
                          <a:spcPts val="0"/>
                        </a:spcBef>
                        <a:spcAft>
                          <a:spcPts val="0"/>
                        </a:spcAft>
                        <a:buNone/>
                      </a:pPr>
                      <a:r>
                        <a:rPr lang="ko" sz="1000">
                          <a:latin typeface="Malgun Gothic"/>
                          <a:ea typeface="Malgun Gothic"/>
                          <a:cs typeface="Malgun Gothic"/>
                          <a:sym typeface="Malgun Gothic"/>
                        </a:rPr>
                        <a:t>DC모터, 문, 버튼</a:t>
                      </a:r>
                      <a:endParaRPr sz="1000">
                        <a:latin typeface="Malgun Gothic"/>
                        <a:ea typeface="Malgun Gothic"/>
                        <a:cs typeface="Malgun Gothic"/>
                        <a:sym typeface="Malgun Gothic"/>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EFEFEF"/>
                    </a:solidFill>
                  </a:tcPr>
                </a:tc>
                <a:tc>
                  <a:txBody>
                    <a:bodyPr/>
                    <a:lstStyle/>
                    <a:p>
                      <a:pPr indent="-292100" lvl="0" marL="457200" rtl="0" algn="l">
                        <a:spcBef>
                          <a:spcPts val="0"/>
                        </a:spcBef>
                        <a:spcAft>
                          <a:spcPts val="0"/>
                        </a:spcAft>
                        <a:buSzPts val="1000"/>
                        <a:buFont typeface="Malgun Gothic"/>
                        <a:buAutoNum type="arabicParenR"/>
                      </a:pPr>
                      <a:r>
                        <a:rPr lang="ko" sz="1000">
                          <a:latin typeface="Malgun Gothic"/>
                          <a:ea typeface="Malgun Gothic"/>
                          <a:cs typeface="Malgun Gothic"/>
                          <a:sym typeface="Malgun Gothic"/>
                        </a:rPr>
                        <a:t>서버로 부터 데이터를 전송받은 실내의 라즈베리파이는 DC모터를 구동시킨다.</a:t>
                      </a:r>
                      <a:endParaRPr sz="1000">
                        <a:latin typeface="Malgun Gothic"/>
                        <a:ea typeface="Malgun Gothic"/>
                        <a:cs typeface="Malgun Gothic"/>
                        <a:sym typeface="Malgun Gothic"/>
                      </a:endParaRPr>
                    </a:p>
                    <a:p>
                      <a:pPr indent="-292100" lvl="0" marL="457200" rtl="0" algn="l">
                        <a:spcBef>
                          <a:spcPts val="0"/>
                        </a:spcBef>
                        <a:spcAft>
                          <a:spcPts val="0"/>
                        </a:spcAft>
                        <a:buSzPts val="1000"/>
                        <a:buFont typeface="Malgun Gothic"/>
                        <a:buAutoNum type="arabicParenR"/>
                      </a:pPr>
                      <a:r>
                        <a:rPr lang="ko" sz="1000">
                          <a:latin typeface="Malgun Gothic"/>
                          <a:ea typeface="Malgun Gothic"/>
                          <a:cs typeface="Malgun Gothic"/>
                          <a:sym typeface="Malgun Gothic"/>
                        </a:rPr>
                        <a:t>자동문은 열리면 약 30초 후에 자동으로 닫힌다.</a:t>
                      </a:r>
                      <a:endParaRPr sz="1000">
                        <a:latin typeface="Malgun Gothic"/>
                        <a:ea typeface="Malgun Gothic"/>
                        <a:cs typeface="Malgun Gothic"/>
                        <a:sym typeface="Malgun Gothic"/>
                      </a:endParaRPr>
                    </a:p>
                    <a:p>
                      <a:pPr indent="-292100" lvl="0" marL="457200" rtl="0" algn="l">
                        <a:spcBef>
                          <a:spcPts val="0"/>
                        </a:spcBef>
                        <a:spcAft>
                          <a:spcPts val="0"/>
                        </a:spcAft>
                        <a:buSzPts val="1000"/>
                        <a:buFont typeface="Malgun Gothic"/>
                        <a:buAutoNum type="arabicParenR"/>
                      </a:pPr>
                      <a:r>
                        <a:rPr lang="ko" sz="1000">
                          <a:latin typeface="Malgun Gothic"/>
                          <a:ea typeface="Malgun Gothic"/>
                          <a:cs typeface="Malgun Gothic"/>
                          <a:sym typeface="Malgun Gothic"/>
                        </a:rPr>
                        <a:t>사용자가 외출할 때는 버튼을 눌러서 문을 열고 사용자가 실외로 나간다.</a:t>
                      </a:r>
                      <a:endParaRPr sz="1000">
                        <a:latin typeface="Malgun Gothic"/>
                        <a:ea typeface="Malgun Gothic"/>
                        <a:cs typeface="Malgun Gothic"/>
                        <a:sym typeface="Malgun Gothic"/>
                      </a:endParaRPr>
                    </a:p>
                  </a:txBody>
                  <a:tcPr marT="91425" marB="91425" marR="91425" marL="91425" anchor="ctr">
                    <a:lnL cap="flat" cmpd="sng" w="9525">
                      <a:solidFill>
                        <a:srgbClr val="9E9E9E"/>
                      </a:solidFill>
                      <a:prstDash val="solid"/>
                      <a:round/>
                      <a:headEnd len="sm" w="sm" type="none"/>
                      <a:tailEnd len="sm" w="sm" type="none"/>
                    </a:lnL>
                  </a:tcPr>
                </a:tc>
              </a:tr>
              <a:tr h="1212450">
                <a:tc>
                  <a:txBody>
                    <a:bodyPr/>
                    <a:lstStyle/>
                    <a:p>
                      <a:pPr indent="0" lvl="0" marL="0" rtl="0" algn="ctr">
                        <a:lnSpc>
                          <a:spcPct val="100000"/>
                        </a:lnSpc>
                        <a:spcBef>
                          <a:spcPts val="0"/>
                        </a:spcBef>
                        <a:spcAft>
                          <a:spcPts val="0"/>
                        </a:spcAft>
                        <a:buNone/>
                      </a:pPr>
                      <a:r>
                        <a:rPr lang="ko" sz="1000">
                          <a:latin typeface="Malgun Gothic"/>
                          <a:ea typeface="Malgun Gothic"/>
                          <a:cs typeface="Malgun Gothic"/>
                          <a:sym typeface="Malgun Gothic"/>
                        </a:rPr>
                        <a:t>편의성</a:t>
                      </a:r>
                      <a:endParaRPr sz="1000">
                        <a:latin typeface="Malgun Gothic"/>
                        <a:ea typeface="Malgun Gothic"/>
                        <a:cs typeface="Malgun Gothic"/>
                        <a:sym typeface="Malgun Gothic"/>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EFEFEF"/>
                    </a:solidFill>
                  </a:tcPr>
                </a:tc>
                <a:tc>
                  <a:txBody>
                    <a:bodyPr/>
                    <a:lstStyle/>
                    <a:p>
                      <a:pPr indent="0" lvl="0" marL="0" rtl="0" algn="ctr">
                        <a:lnSpc>
                          <a:spcPct val="100000"/>
                        </a:lnSpc>
                        <a:spcBef>
                          <a:spcPts val="0"/>
                        </a:spcBef>
                        <a:spcAft>
                          <a:spcPts val="0"/>
                        </a:spcAft>
                        <a:buNone/>
                      </a:pPr>
                      <a:r>
                        <a:rPr b="1" lang="ko" sz="1000">
                          <a:latin typeface="Malgun Gothic"/>
                          <a:ea typeface="Malgun Gothic"/>
                          <a:cs typeface="Malgun Gothic"/>
                          <a:sym typeface="Malgun Gothic"/>
                        </a:rPr>
                        <a:t>[음성 인식]</a:t>
                      </a:r>
                      <a:endParaRPr b="1" sz="1000">
                        <a:latin typeface="Malgun Gothic"/>
                        <a:ea typeface="Malgun Gothic"/>
                        <a:cs typeface="Malgun Gothic"/>
                        <a:sym typeface="Malgun Gothic"/>
                      </a:endParaRPr>
                    </a:p>
                    <a:p>
                      <a:pPr indent="0" lvl="0" marL="0" rtl="0" algn="ctr">
                        <a:lnSpc>
                          <a:spcPct val="100000"/>
                        </a:lnSpc>
                        <a:spcBef>
                          <a:spcPts val="0"/>
                        </a:spcBef>
                        <a:spcAft>
                          <a:spcPts val="0"/>
                        </a:spcAft>
                        <a:buNone/>
                      </a:pPr>
                      <a:r>
                        <a:rPr lang="ko" sz="1000">
                          <a:latin typeface="Malgun Gothic"/>
                          <a:ea typeface="Malgun Gothic"/>
                          <a:cs typeface="Malgun Gothic"/>
                          <a:sym typeface="Malgun Gothic"/>
                        </a:rPr>
                        <a:t>Google Assistant API</a:t>
                      </a:r>
                      <a:endParaRPr sz="1000">
                        <a:latin typeface="Malgun Gothic"/>
                        <a:ea typeface="Malgun Gothic"/>
                        <a:cs typeface="Malgun Gothic"/>
                        <a:sym typeface="Malgun Gothic"/>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EFEFEF"/>
                    </a:solidFill>
                  </a:tcPr>
                </a:tc>
                <a:tc>
                  <a:txBody>
                    <a:bodyPr/>
                    <a:lstStyle/>
                    <a:p>
                      <a:pPr indent="-292100" lvl="0" marL="457200" rtl="0" algn="l">
                        <a:spcBef>
                          <a:spcPts val="0"/>
                        </a:spcBef>
                        <a:spcAft>
                          <a:spcPts val="0"/>
                        </a:spcAft>
                        <a:buSzPts val="1000"/>
                        <a:buFont typeface="Malgun Gothic"/>
                        <a:buAutoNum type="arabicParenR"/>
                      </a:pPr>
                      <a:r>
                        <a:rPr lang="ko" sz="1000">
                          <a:latin typeface="Malgun Gothic"/>
                          <a:ea typeface="Malgun Gothic"/>
                          <a:cs typeface="Malgun Gothic"/>
                          <a:sym typeface="Malgun Gothic"/>
                        </a:rPr>
                        <a:t>사용자의 음성이 라즈베리파이에 연결되어 있는 마이크 어댑터로 전송되어, </a:t>
                      </a:r>
                      <a:endParaRPr sz="1000">
                        <a:latin typeface="Malgun Gothic"/>
                        <a:ea typeface="Malgun Gothic"/>
                        <a:cs typeface="Malgun Gothic"/>
                        <a:sym typeface="Malgun Gothic"/>
                      </a:endParaRPr>
                    </a:p>
                    <a:p>
                      <a:pPr indent="0" lvl="0" marL="457200" rtl="0" algn="l">
                        <a:spcBef>
                          <a:spcPts val="0"/>
                        </a:spcBef>
                        <a:spcAft>
                          <a:spcPts val="0"/>
                        </a:spcAft>
                        <a:buNone/>
                      </a:pPr>
                      <a:r>
                        <a:rPr lang="ko" sz="1000">
                          <a:latin typeface="Malgun Gothic"/>
                          <a:ea typeface="Malgun Gothic"/>
                          <a:cs typeface="Malgun Gothic"/>
                          <a:sym typeface="Malgun Gothic"/>
                        </a:rPr>
                        <a:t>Google Assistant 실행된다.</a:t>
                      </a:r>
                      <a:endParaRPr sz="1000">
                        <a:latin typeface="Malgun Gothic"/>
                        <a:ea typeface="Malgun Gothic"/>
                        <a:cs typeface="Malgun Gothic"/>
                        <a:sym typeface="Malgun Gothic"/>
                      </a:endParaRPr>
                    </a:p>
                    <a:p>
                      <a:pPr indent="-292100" lvl="0" marL="457200" rtl="0" algn="l">
                        <a:spcBef>
                          <a:spcPts val="0"/>
                        </a:spcBef>
                        <a:spcAft>
                          <a:spcPts val="0"/>
                        </a:spcAft>
                        <a:buSzPts val="1000"/>
                        <a:buFont typeface="Malgun Gothic"/>
                        <a:buAutoNum type="arabicParenR"/>
                      </a:pPr>
                      <a:r>
                        <a:rPr lang="ko" sz="1000">
                          <a:latin typeface="Malgun Gothic"/>
                          <a:ea typeface="Malgun Gothic"/>
                          <a:cs typeface="Malgun Gothic"/>
                          <a:sym typeface="Malgun Gothic"/>
                        </a:rPr>
                        <a:t>구글 음성 인식으로 라즈베리파이에 데이터를 전송하여, 조명(LED백라이트)를 제어(On/Off)한다.</a:t>
                      </a:r>
                      <a:endParaRPr sz="1000">
                        <a:latin typeface="Malgun Gothic"/>
                        <a:ea typeface="Malgun Gothic"/>
                        <a:cs typeface="Malgun Gothic"/>
                        <a:sym typeface="Malgun Gothic"/>
                      </a:endParaRPr>
                    </a:p>
                    <a:p>
                      <a:pPr indent="-292100" lvl="0" marL="457200" rtl="0" algn="l">
                        <a:spcBef>
                          <a:spcPts val="0"/>
                        </a:spcBef>
                        <a:spcAft>
                          <a:spcPts val="0"/>
                        </a:spcAft>
                        <a:buSzPts val="1000"/>
                        <a:buFont typeface="Malgun Gothic"/>
                        <a:buAutoNum type="arabicParenR"/>
                      </a:pPr>
                      <a:r>
                        <a:rPr lang="ko" sz="1000">
                          <a:latin typeface="Malgun Gothic"/>
                          <a:ea typeface="Malgun Gothic"/>
                          <a:cs typeface="Malgun Gothic"/>
                          <a:sym typeface="Malgun Gothic"/>
                        </a:rPr>
                        <a:t>사용자가 현재 날씨와 예보를 물으면 라즈베리파이에 연결된 스피커 모듈을 통해 응답을 출력한다.</a:t>
                      </a:r>
                      <a:endParaRPr sz="1000">
                        <a:latin typeface="Malgun Gothic"/>
                        <a:ea typeface="Malgun Gothic"/>
                        <a:cs typeface="Malgun Gothic"/>
                        <a:sym typeface="Malgun Gothic"/>
                      </a:endParaRPr>
                    </a:p>
                  </a:txBody>
                  <a:tcPr marT="91425" marB="91425" marR="91425" marL="91425" anchor="ctr">
                    <a:lnL cap="flat" cmpd="sng" w="9525">
                      <a:solidFill>
                        <a:srgbClr val="9E9E9E"/>
                      </a:solidFill>
                      <a:prstDash val="solid"/>
                      <a:round/>
                      <a:headEnd len="sm" w="sm" type="none"/>
                      <a:tailEnd len="sm" w="sm" type="none"/>
                    </a:lnL>
                  </a:tcPr>
                </a:tc>
              </a:tr>
              <a:tr h="669225">
                <a:tc>
                  <a:txBody>
                    <a:bodyPr/>
                    <a:lstStyle/>
                    <a:p>
                      <a:pPr indent="0" lvl="0" marL="0" rtl="0" algn="ctr">
                        <a:lnSpc>
                          <a:spcPct val="100000"/>
                        </a:lnSpc>
                        <a:spcBef>
                          <a:spcPts val="0"/>
                        </a:spcBef>
                        <a:spcAft>
                          <a:spcPts val="0"/>
                        </a:spcAft>
                        <a:buNone/>
                      </a:pPr>
                      <a:r>
                        <a:rPr lang="ko" sz="1000">
                          <a:latin typeface="Malgun Gothic"/>
                          <a:ea typeface="Malgun Gothic"/>
                          <a:cs typeface="Malgun Gothic"/>
                          <a:sym typeface="Malgun Gothic"/>
                        </a:rPr>
                        <a:t>에너지 절약</a:t>
                      </a:r>
                      <a:endParaRPr sz="1000">
                        <a:latin typeface="Malgun Gothic"/>
                        <a:ea typeface="Malgun Gothic"/>
                        <a:cs typeface="Malgun Gothic"/>
                        <a:sym typeface="Malgun Gothic"/>
                      </a:endParaRPr>
                    </a:p>
                    <a:p>
                      <a:pPr indent="0" lvl="0" marL="0" rtl="0" algn="ctr">
                        <a:lnSpc>
                          <a:spcPct val="100000"/>
                        </a:lnSpc>
                        <a:spcBef>
                          <a:spcPts val="0"/>
                        </a:spcBef>
                        <a:spcAft>
                          <a:spcPts val="0"/>
                        </a:spcAft>
                        <a:buNone/>
                      </a:pPr>
                      <a:r>
                        <a:rPr lang="ko" sz="1000">
                          <a:latin typeface="Malgun Gothic"/>
                          <a:ea typeface="Malgun Gothic"/>
                          <a:cs typeface="Malgun Gothic"/>
                          <a:sym typeface="Malgun Gothic"/>
                        </a:rPr>
                        <a:t>편의성</a:t>
                      </a:r>
                      <a:endParaRPr sz="1000">
                        <a:latin typeface="Malgun Gothic"/>
                        <a:ea typeface="Malgun Gothic"/>
                        <a:cs typeface="Malgun Gothic"/>
                        <a:sym typeface="Malgun Gothic"/>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EFEFEF"/>
                    </a:solidFill>
                  </a:tcPr>
                </a:tc>
                <a:tc>
                  <a:txBody>
                    <a:bodyPr/>
                    <a:lstStyle/>
                    <a:p>
                      <a:pPr indent="0" lvl="0" marL="0" rtl="0" algn="ctr">
                        <a:lnSpc>
                          <a:spcPct val="100000"/>
                        </a:lnSpc>
                        <a:spcBef>
                          <a:spcPts val="0"/>
                        </a:spcBef>
                        <a:spcAft>
                          <a:spcPts val="0"/>
                        </a:spcAft>
                        <a:buNone/>
                      </a:pPr>
                      <a:r>
                        <a:rPr b="1" lang="ko" sz="1000">
                          <a:latin typeface="Malgun Gothic"/>
                          <a:ea typeface="Malgun Gothic"/>
                          <a:cs typeface="Malgun Gothic"/>
                          <a:sym typeface="Malgun Gothic"/>
                        </a:rPr>
                        <a:t>[조명 음성 제어 기능]</a:t>
                      </a:r>
                      <a:endParaRPr b="1" sz="1000">
                        <a:latin typeface="Malgun Gothic"/>
                        <a:ea typeface="Malgun Gothic"/>
                        <a:cs typeface="Malgun Gothic"/>
                        <a:sym typeface="Malgun Gothic"/>
                      </a:endParaRPr>
                    </a:p>
                    <a:p>
                      <a:pPr indent="0" lvl="0" marL="0" rtl="0" algn="ctr">
                        <a:lnSpc>
                          <a:spcPct val="100000"/>
                        </a:lnSpc>
                        <a:spcBef>
                          <a:spcPts val="0"/>
                        </a:spcBef>
                        <a:spcAft>
                          <a:spcPts val="0"/>
                        </a:spcAft>
                        <a:buNone/>
                      </a:pPr>
                      <a:r>
                        <a:rPr lang="ko" sz="1000">
                          <a:latin typeface="Malgun Gothic"/>
                          <a:ea typeface="Malgun Gothic"/>
                          <a:cs typeface="Malgun Gothic"/>
                          <a:sym typeface="Malgun Gothic"/>
                        </a:rPr>
                        <a:t>LED 백라이트: </a:t>
                      </a:r>
                      <a:endParaRPr sz="1000">
                        <a:latin typeface="Malgun Gothic"/>
                        <a:ea typeface="Malgun Gothic"/>
                        <a:cs typeface="Malgun Gothic"/>
                        <a:sym typeface="Malgun Gothic"/>
                      </a:endParaRPr>
                    </a:p>
                    <a:p>
                      <a:pPr indent="0" lvl="0" marL="0" rtl="0" algn="ctr">
                        <a:lnSpc>
                          <a:spcPct val="100000"/>
                        </a:lnSpc>
                        <a:spcBef>
                          <a:spcPts val="0"/>
                        </a:spcBef>
                        <a:spcAft>
                          <a:spcPts val="0"/>
                        </a:spcAft>
                        <a:buNone/>
                      </a:pPr>
                      <a:r>
                        <a:rPr lang="ko" sz="1000">
                          <a:latin typeface="Malgun Gothic"/>
                          <a:ea typeface="Malgun Gothic"/>
                          <a:cs typeface="Malgun Gothic"/>
                          <a:sym typeface="Malgun Gothic"/>
                        </a:rPr>
                        <a:t>음성 인식으로 on/off</a:t>
                      </a:r>
                      <a:endParaRPr b="1" sz="1000">
                        <a:latin typeface="Malgun Gothic"/>
                        <a:ea typeface="Malgun Gothic"/>
                        <a:cs typeface="Malgun Gothic"/>
                        <a:sym typeface="Malgun Gothic"/>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EFEFEF"/>
                    </a:solidFill>
                  </a:tcPr>
                </a:tc>
                <a:tc>
                  <a:txBody>
                    <a:bodyPr/>
                    <a:lstStyle/>
                    <a:p>
                      <a:pPr indent="-292100" lvl="0" marL="457200" rtl="0" algn="l">
                        <a:spcBef>
                          <a:spcPts val="0"/>
                        </a:spcBef>
                        <a:spcAft>
                          <a:spcPts val="0"/>
                        </a:spcAft>
                        <a:buSzPts val="1000"/>
                        <a:buFont typeface="Malgun Gothic"/>
                        <a:buAutoNum type="arabicParenR"/>
                      </a:pPr>
                      <a:r>
                        <a:rPr lang="ko" sz="1000">
                          <a:latin typeface="Malgun Gothic"/>
                          <a:ea typeface="Malgun Gothic"/>
                          <a:cs typeface="Malgun Gothic"/>
                          <a:sym typeface="Malgun Gothic"/>
                        </a:rPr>
                        <a:t>구글 음성 인식으로 LED 백라이트가 컨트롤 된다.</a:t>
                      </a:r>
                      <a:endParaRPr sz="1000">
                        <a:latin typeface="Malgun Gothic"/>
                        <a:ea typeface="Malgun Gothic"/>
                        <a:cs typeface="Malgun Gothic"/>
                        <a:sym typeface="Malgun Gothic"/>
                      </a:endParaRPr>
                    </a:p>
                  </a:txBody>
                  <a:tcPr marT="91425" marB="91425" marR="91425" marL="91425" anchor="ctr">
                    <a:lnL cap="flat" cmpd="sng" w="9525">
                      <a:solidFill>
                        <a:srgbClr val="9E9E9E"/>
                      </a:solidFill>
                      <a:prstDash val="solid"/>
                      <a:round/>
                      <a:headEnd len="sm" w="sm" type="none"/>
                      <a:tailEnd len="sm" w="sm" type="none"/>
                    </a:lnL>
                    <a:lnB cap="flat" cmpd="sng" w="9525">
                      <a:solidFill>
                        <a:srgbClr val="9E9E9E"/>
                      </a:solidFill>
                      <a:prstDash val="solid"/>
                      <a:round/>
                      <a:headEnd len="sm" w="sm" type="none"/>
                      <a:tailEnd len="sm" w="sm" type="none"/>
                    </a:lnB>
                  </a:tcPr>
                </a:tc>
              </a:tr>
              <a:tr h="669225">
                <a:tc>
                  <a:txBody>
                    <a:bodyPr/>
                    <a:lstStyle/>
                    <a:p>
                      <a:pPr indent="0" lvl="0" marL="0" rtl="0" algn="ctr">
                        <a:lnSpc>
                          <a:spcPct val="100000"/>
                        </a:lnSpc>
                        <a:spcBef>
                          <a:spcPts val="0"/>
                        </a:spcBef>
                        <a:spcAft>
                          <a:spcPts val="0"/>
                        </a:spcAft>
                        <a:buNone/>
                      </a:pPr>
                      <a:r>
                        <a:rPr lang="ko" sz="1000">
                          <a:latin typeface="Malgun Gothic"/>
                          <a:ea typeface="Malgun Gothic"/>
                          <a:cs typeface="Malgun Gothic"/>
                          <a:sym typeface="Malgun Gothic"/>
                        </a:rPr>
                        <a:t>자동화</a:t>
                      </a:r>
                      <a:endParaRPr sz="1000">
                        <a:latin typeface="Malgun Gothic"/>
                        <a:ea typeface="Malgun Gothic"/>
                        <a:cs typeface="Malgun Gothic"/>
                        <a:sym typeface="Malgun Gothic"/>
                      </a:endParaRPr>
                    </a:p>
                    <a:p>
                      <a:pPr indent="0" lvl="0" marL="0" rtl="0" algn="ctr">
                        <a:lnSpc>
                          <a:spcPct val="100000"/>
                        </a:lnSpc>
                        <a:spcBef>
                          <a:spcPts val="0"/>
                        </a:spcBef>
                        <a:spcAft>
                          <a:spcPts val="0"/>
                        </a:spcAft>
                        <a:buNone/>
                      </a:pPr>
                      <a:r>
                        <a:rPr lang="ko" sz="1000">
                          <a:latin typeface="Malgun Gothic"/>
                          <a:ea typeface="Malgun Gothic"/>
                          <a:cs typeface="Malgun Gothic"/>
                          <a:sym typeface="Malgun Gothic"/>
                        </a:rPr>
                        <a:t>편의성</a:t>
                      </a:r>
                      <a:endParaRPr sz="1000">
                        <a:latin typeface="Malgun Gothic"/>
                        <a:ea typeface="Malgun Gothic"/>
                        <a:cs typeface="Malgun Gothic"/>
                        <a:sym typeface="Malgun Gothic"/>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EFEFEF"/>
                    </a:solidFill>
                  </a:tcPr>
                </a:tc>
                <a:tc>
                  <a:txBody>
                    <a:bodyPr/>
                    <a:lstStyle/>
                    <a:p>
                      <a:pPr indent="0" lvl="0" marL="0" rtl="0" algn="ctr">
                        <a:lnSpc>
                          <a:spcPct val="100000"/>
                        </a:lnSpc>
                        <a:spcBef>
                          <a:spcPts val="0"/>
                        </a:spcBef>
                        <a:spcAft>
                          <a:spcPts val="0"/>
                        </a:spcAft>
                        <a:buNone/>
                      </a:pPr>
                      <a:r>
                        <a:rPr b="1" lang="ko" sz="1000">
                          <a:latin typeface="Malgun Gothic"/>
                          <a:ea typeface="Malgun Gothic"/>
                          <a:cs typeface="Malgun Gothic"/>
                          <a:sym typeface="Malgun Gothic"/>
                        </a:rPr>
                        <a:t>[자동 조명 제어 기능]</a:t>
                      </a:r>
                      <a:endParaRPr b="1" sz="1000">
                        <a:latin typeface="Malgun Gothic"/>
                        <a:ea typeface="Malgun Gothic"/>
                        <a:cs typeface="Malgun Gothic"/>
                        <a:sym typeface="Malgun Gothic"/>
                      </a:endParaRPr>
                    </a:p>
                    <a:p>
                      <a:pPr indent="0" lvl="0" marL="0" rtl="0" algn="ctr">
                        <a:lnSpc>
                          <a:spcPct val="100000"/>
                        </a:lnSpc>
                        <a:spcBef>
                          <a:spcPts val="0"/>
                        </a:spcBef>
                        <a:spcAft>
                          <a:spcPts val="0"/>
                        </a:spcAft>
                        <a:buNone/>
                      </a:pPr>
                      <a:r>
                        <a:rPr lang="ko" sz="1000">
                          <a:latin typeface="Malgun Gothic"/>
                          <a:ea typeface="Malgun Gothic"/>
                          <a:cs typeface="Malgun Gothic"/>
                          <a:sym typeface="Malgun Gothic"/>
                        </a:rPr>
                        <a:t>LED 백라이트: 자동 on/off</a:t>
                      </a:r>
                      <a:endParaRPr b="1" sz="1000">
                        <a:latin typeface="Malgun Gothic"/>
                        <a:ea typeface="Malgun Gothic"/>
                        <a:cs typeface="Malgun Gothic"/>
                        <a:sym typeface="Malgun Gothic"/>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EFEFEF"/>
                    </a:solidFill>
                  </a:tcPr>
                </a:tc>
                <a:tc>
                  <a:txBody>
                    <a:bodyPr/>
                    <a:lstStyle/>
                    <a:p>
                      <a:pPr indent="-292100" lvl="0" marL="457200" rtl="0" algn="l">
                        <a:lnSpc>
                          <a:spcPct val="100000"/>
                        </a:lnSpc>
                        <a:spcBef>
                          <a:spcPts val="0"/>
                        </a:spcBef>
                        <a:spcAft>
                          <a:spcPts val="0"/>
                        </a:spcAft>
                        <a:buSzPts val="1000"/>
                        <a:buFont typeface="Malgun Gothic"/>
                        <a:buAutoNum type="arabicParenR"/>
                      </a:pPr>
                      <a:r>
                        <a:rPr lang="ko" sz="1000">
                          <a:latin typeface="Malgun Gothic"/>
                          <a:ea typeface="Malgun Gothic"/>
                          <a:cs typeface="Malgun Gothic"/>
                          <a:sym typeface="Malgun Gothic"/>
                        </a:rPr>
                        <a:t>사용자가 집 안에 들어오면 초음파 센서로 사용자를 인식하고 조도센서로 집 안이 어두운 것을 감지하면 LED백라이트가 자동으로 on 된다.  </a:t>
                      </a:r>
                      <a:endParaRPr sz="1000">
                        <a:latin typeface="Malgun Gothic"/>
                        <a:ea typeface="Malgun Gothic"/>
                        <a:cs typeface="Malgun Gothic"/>
                        <a:sym typeface="Malgun Gothic"/>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9" name="Shape 169"/>
        <p:cNvGrpSpPr/>
        <p:nvPr/>
      </p:nvGrpSpPr>
      <p:grpSpPr>
        <a:xfrm>
          <a:off x="0" y="0"/>
          <a:ext cx="0" cy="0"/>
          <a:chOff x="0" y="0"/>
          <a:chExt cx="0" cy="0"/>
        </a:xfrm>
      </p:grpSpPr>
      <p:sp>
        <p:nvSpPr>
          <p:cNvPr id="170" name="Google Shape;170;p28"/>
          <p:cNvSpPr txBox="1"/>
          <p:nvPr>
            <p:ph type="title"/>
          </p:nvPr>
        </p:nvSpPr>
        <p:spPr>
          <a:xfrm>
            <a:off x="311700" y="79325"/>
            <a:ext cx="8520600" cy="55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ko" sz="1800">
                <a:latin typeface="Malgun Gothic"/>
                <a:ea typeface="Malgun Gothic"/>
                <a:cs typeface="Malgun Gothic"/>
                <a:sym typeface="Malgun Gothic"/>
              </a:rPr>
              <a:t>7. Project Function Definition - </a:t>
            </a:r>
            <a:r>
              <a:rPr b="1" lang="ko" sz="1000">
                <a:latin typeface="Malgun Gothic"/>
                <a:ea typeface="Malgun Gothic"/>
                <a:cs typeface="Malgun Gothic"/>
                <a:sym typeface="Malgun Gothic"/>
              </a:rPr>
              <a:t>프로젝트 기능 정의 (3)</a:t>
            </a:r>
            <a:endParaRPr b="1" sz="1000">
              <a:latin typeface="Malgun Gothic"/>
              <a:ea typeface="Malgun Gothic"/>
              <a:cs typeface="Malgun Gothic"/>
              <a:sym typeface="Malgun Gothic"/>
            </a:endParaRPr>
          </a:p>
        </p:txBody>
      </p:sp>
      <p:graphicFrame>
        <p:nvGraphicFramePr>
          <p:cNvPr id="171" name="Google Shape;171;p28"/>
          <p:cNvGraphicFramePr/>
          <p:nvPr/>
        </p:nvGraphicFramePr>
        <p:xfrm>
          <a:off x="311700" y="691088"/>
          <a:ext cx="3000000" cy="3000000"/>
        </p:xfrm>
        <a:graphic>
          <a:graphicData uri="http://schemas.openxmlformats.org/drawingml/2006/table">
            <a:tbl>
              <a:tblPr>
                <a:noFill/>
                <a:tableStyleId>{09E7EDEB-872F-44F0-8835-AB49D7DDBCF6}</a:tableStyleId>
              </a:tblPr>
              <a:tblGrid>
                <a:gridCol w="1054875"/>
                <a:gridCol w="1703800"/>
                <a:gridCol w="5761925"/>
              </a:tblGrid>
              <a:tr h="295750">
                <a:tc>
                  <a:txBody>
                    <a:bodyPr/>
                    <a:lstStyle/>
                    <a:p>
                      <a:pPr indent="0" lvl="0" marL="0" rtl="0" algn="ctr">
                        <a:lnSpc>
                          <a:spcPct val="100000"/>
                        </a:lnSpc>
                        <a:spcBef>
                          <a:spcPts val="0"/>
                        </a:spcBef>
                        <a:spcAft>
                          <a:spcPts val="0"/>
                        </a:spcAft>
                        <a:buNone/>
                      </a:pPr>
                      <a:r>
                        <a:rPr b="1" lang="ko" sz="1000">
                          <a:solidFill>
                            <a:schemeClr val="lt1"/>
                          </a:solidFill>
                          <a:latin typeface="Malgun Gothic"/>
                          <a:ea typeface="Malgun Gothic"/>
                          <a:cs typeface="Malgun Gothic"/>
                          <a:sym typeface="Malgun Gothic"/>
                        </a:rPr>
                        <a:t>구분</a:t>
                      </a:r>
                      <a:endParaRPr b="1" sz="1000">
                        <a:solidFill>
                          <a:schemeClr val="lt1"/>
                        </a:solidFill>
                        <a:latin typeface="Malgun Gothic"/>
                        <a:ea typeface="Malgun Gothic"/>
                        <a:cs typeface="Malgun Gothic"/>
                        <a:sym typeface="Malgun Gothic"/>
                      </a:endParaRPr>
                    </a:p>
                  </a:txBody>
                  <a:tcPr marT="91425" marB="91425" marR="91425" marL="91425" anchor="ctr">
                    <a:lnB cap="flat" cmpd="sng" w="9525">
                      <a:solidFill>
                        <a:srgbClr val="9E9E9E"/>
                      </a:solidFill>
                      <a:prstDash val="solid"/>
                      <a:round/>
                      <a:headEnd len="sm" w="sm" type="none"/>
                      <a:tailEnd len="sm" w="sm" type="none"/>
                    </a:lnB>
                    <a:solidFill>
                      <a:schemeClr val="dk1"/>
                    </a:solidFill>
                  </a:tcPr>
                </a:tc>
                <a:tc>
                  <a:txBody>
                    <a:bodyPr/>
                    <a:lstStyle/>
                    <a:p>
                      <a:pPr indent="0" lvl="0" marL="0" rtl="0" algn="ctr">
                        <a:lnSpc>
                          <a:spcPct val="100000"/>
                        </a:lnSpc>
                        <a:spcBef>
                          <a:spcPts val="0"/>
                        </a:spcBef>
                        <a:spcAft>
                          <a:spcPts val="0"/>
                        </a:spcAft>
                        <a:buNone/>
                      </a:pPr>
                      <a:r>
                        <a:rPr b="1" lang="ko" sz="1000">
                          <a:solidFill>
                            <a:schemeClr val="lt1"/>
                          </a:solidFill>
                          <a:latin typeface="Malgun Gothic"/>
                          <a:ea typeface="Malgun Gothic"/>
                          <a:cs typeface="Malgun Gothic"/>
                          <a:sym typeface="Malgun Gothic"/>
                        </a:rPr>
                        <a:t>기능</a:t>
                      </a:r>
                      <a:endParaRPr b="1" sz="1000">
                        <a:solidFill>
                          <a:schemeClr val="lt1"/>
                        </a:solidFill>
                        <a:latin typeface="Malgun Gothic"/>
                        <a:ea typeface="Malgun Gothic"/>
                        <a:cs typeface="Malgun Gothic"/>
                        <a:sym typeface="Malgun Gothic"/>
                      </a:endParaRPr>
                    </a:p>
                  </a:txBody>
                  <a:tcPr marT="91425" marB="91425" marR="91425" marL="91425" anchor="ctr">
                    <a:lnB cap="flat" cmpd="sng" w="9525">
                      <a:solidFill>
                        <a:srgbClr val="9E9E9E"/>
                      </a:solidFill>
                      <a:prstDash val="solid"/>
                      <a:round/>
                      <a:headEnd len="sm" w="sm" type="none"/>
                      <a:tailEnd len="sm" w="sm" type="none"/>
                    </a:lnB>
                    <a:solidFill>
                      <a:schemeClr val="dk1"/>
                    </a:solidFill>
                  </a:tcPr>
                </a:tc>
                <a:tc>
                  <a:txBody>
                    <a:bodyPr/>
                    <a:lstStyle/>
                    <a:p>
                      <a:pPr indent="0" lvl="0" marL="0" rtl="0" algn="ctr">
                        <a:lnSpc>
                          <a:spcPct val="100000"/>
                        </a:lnSpc>
                        <a:spcBef>
                          <a:spcPts val="0"/>
                        </a:spcBef>
                        <a:spcAft>
                          <a:spcPts val="0"/>
                        </a:spcAft>
                        <a:buNone/>
                      </a:pPr>
                      <a:r>
                        <a:rPr b="1" lang="ko" sz="1000">
                          <a:solidFill>
                            <a:schemeClr val="lt1"/>
                          </a:solidFill>
                          <a:latin typeface="Malgun Gothic"/>
                          <a:ea typeface="Malgun Gothic"/>
                          <a:cs typeface="Malgun Gothic"/>
                          <a:sym typeface="Malgun Gothic"/>
                        </a:rPr>
                        <a:t>정의</a:t>
                      </a:r>
                      <a:endParaRPr b="1" sz="1000">
                        <a:solidFill>
                          <a:schemeClr val="lt1"/>
                        </a:solidFill>
                        <a:latin typeface="Malgun Gothic"/>
                        <a:ea typeface="Malgun Gothic"/>
                        <a:cs typeface="Malgun Gothic"/>
                        <a:sym typeface="Malgun Gothic"/>
                      </a:endParaRPr>
                    </a:p>
                  </a:txBody>
                  <a:tcPr marT="91425" marB="91425" marR="91425" marL="91425" anchor="ctr">
                    <a:lnB cap="flat" cmpd="sng" w="9525">
                      <a:solidFill>
                        <a:srgbClr val="9E9E9E"/>
                      </a:solidFill>
                      <a:prstDash val="solid"/>
                      <a:round/>
                      <a:headEnd len="sm" w="sm" type="none"/>
                      <a:tailEnd len="sm" w="sm" type="none"/>
                    </a:lnB>
                    <a:solidFill>
                      <a:schemeClr val="dk1"/>
                    </a:solidFill>
                  </a:tcPr>
                </a:tc>
              </a:tr>
              <a:tr h="2420650">
                <a:tc>
                  <a:txBody>
                    <a:bodyPr/>
                    <a:lstStyle/>
                    <a:p>
                      <a:pPr indent="0" lvl="0" marL="0" rtl="0" algn="ctr">
                        <a:lnSpc>
                          <a:spcPct val="100000"/>
                        </a:lnSpc>
                        <a:spcBef>
                          <a:spcPts val="0"/>
                        </a:spcBef>
                        <a:spcAft>
                          <a:spcPts val="0"/>
                        </a:spcAft>
                        <a:buNone/>
                      </a:pPr>
                      <a:r>
                        <a:rPr lang="ko" sz="1000">
                          <a:latin typeface="Malgun Gothic"/>
                          <a:ea typeface="Malgun Gothic"/>
                          <a:cs typeface="Malgun Gothic"/>
                          <a:sym typeface="Malgun Gothic"/>
                        </a:rPr>
                        <a:t>편의성</a:t>
                      </a:r>
                      <a:endParaRPr sz="1000">
                        <a:latin typeface="Malgun Gothic"/>
                        <a:ea typeface="Malgun Gothic"/>
                        <a:cs typeface="Malgun Gothic"/>
                        <a:sym typeface="Malgun Gothic"/>
                      </a:endParaRPr>
                    </a:p>
                    <a:p>
                      <a:pPr indent="0" lvl="0" marL="0" rtl="0" algn="ctr">
                        <a:lnSpc>
                          <a:spcPct val="100000"/>
                        </a:lnSpc>
                        <a:spcBef>
                          <a:spcPts val="0"/>
                        </a:spcBef>
                        <a:spcAft>
                          <a:spcPts val="0"/>
                        </a:spcAft>
                        <a:buNone/>
                      </a:pPr>
                      <a:r>
                        <a:rPr lang="ko" sz="1000">
                          <a:latin typeface="Malgun Gothic"/>
                          <a:ea typeface="Malgun Gothic"/>
                          <a:cs typeface="Malgun Gothic"/>
                          <a:sym typeface="Malgun Gothic"/>
                        </a:rPr>
                        <a:t>스마트 스타일러</a:t>
                      </a:r>
                      <a:endParaRPr sz="1000">
                        <a:latin typeface="Malgun Gothic"/>
                        <a:ea typeface="Malgun Gothic"/>
                        <a:cs typeface="Malgun Gothic"/>
                        <a:sym typeface="Malgun Gothic"/>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EFEFEF"/>
                    </a:solidFill>
                  </a:tcPr>
                </a:tc>
                <a:tc>
                  <a:txBody>
                    <a:bodyPr/>
                    <a:lstStyle/>
                    <a:p>
                      <a:pPr indent="0" lvl="0" marL="0" rtl="0" algn="ctr">
                        <a:lnSpc>
                          <a:spcPct val="100000"/>
                        </a:lnSpc>
                        <a:spcBef>
                          <a:spcPts val="0"/>
                        </a:spcBef>
                        <a:spcAft>
                          <a:spcPts val="0"/>
                        </a:spcAft>
                        <a:buNone/>
                      </a:pPr>
                      <a:r>
                        <a:rPr b="1" lang="ko" sz="1000">
                          <a:latin typeface="Malgun Gothic"/>
                          <a:ea typeface="Malgun Gothic"/>
                          <a:cs typeface="Malgun Gothic"/>
                          <a:sym typeface="Malgun Gothic"/>
                        </a:rPr>
                        <a:t>[스마트 스타일러 기능]</a:t>
                      </a:r>
                      <a:endParaRPr b="1" sz="1000">
                        <a:latin typeface="Malgun Gothic"/>
                        <a:ea typeface="Malgun Gothic"/>
                        <a:cs typeface="Malgun Gothic"/>
                        <a:sym typeface="Malgun Gothic"/>
                      </a:endParaRPr>
                    </a:p>
                    <a:p>
                      <a:pPr indent="0" lvl="0" marL="0" rtl="0" algn="ctr">
                        <a:lnSpc>
                          <a:spcPct val="100000"/>
                        </a:lnSpc>
                        <a:spcBef>
                          <a:spcPts val="0"/>
                        </a:spcBef>
                        <a:spcAft>
                          <a:spcPts val="0"/>
                        </a:spcAft>
                        <a:buNone/>
                      </a:pPr>
                      <a:r>
                        <a:rPr lang="ko" sz="1000">
                          <a:latin typeface="Malgun Gothic"/>
                          <a:ea typeface="Malgun Gothic"/>
                          <a:cs typeface="Malgun Gothic"/>
                          <a:sym typeface="Malgun Gothic"/>
                        </a:rPr>
                        <a:t>웹캠 카메라 촬영</a:t>
                      </a:r>
                      <a:endParaRPr sz="1000">
                        <a:latin typeface="Malgun Gothic"/>
                        <a:ea typeface="Malgun Gothic"/>
                        <a:cs typeface="Malgun Gothic"/>
                        <a:sym typeface="Malgun Gothic"/>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EFEFEF"/>
                    </a:solidFill>
                  </a:tcPr>
                </a:tc>
                <a:tc>
                  <a:txBody>
                    <a:bodyPr/>
                    <a:lstStyle/>
                    <a:p>
                      <a:pPr indent="-292100" lvl="0" marL="457200" rtl="0" algn="l">
                        <a:lnSpc>
                          <a:spcPct val="100000"/>
                        </a:lnSpc>
                        <a:spcBef>
                          <a:spcPts val="0"/>
                        </a:spcBef>
                        <a:spcAft>
                          <a:spcPts val="0"/>
                        </a:spcAft>
                        <a:buSzPts val="1000"/>
                        <a:buFont typeface="Malgun Gothic"/>
                        <a:buAutoNum type="arabicParenR"/>
                      </a:pPr>
                      <a:r>
                        <a:rPr lang="ko" sz="1000">
                          <a:latin typeface="Malgun Gothic"/>
                          <a:ea typeface="Malgun Gothic"/>
                          <a:cs typeface="Malgun Gothic"/>
                          <a:sym typeface="Malgun Gothic"/>
                        </a:rPr>
                        <a:t>웹캠의 전원이 연결되고 사용자가 스마트폰 단말기에서 Web(또는 App)에서 웹캠 촬영 버튼을 누른다.</a:t>
                      </a:r>
                      <a:endParaRPr sz="1000">
                        <a:latin typeface="Malgun Gothic"/>
                        <a:ea typeface="Malgun Gothic"/>
                        <a:cs typeface="Malgun Gothic"/>
                        <a:sym typeface="Malgun Gothic"/>
                      </a:endParaRPr>
                    </a:p>
                    <a:p>
                      <a:pPr indent="-292100" lvl="0" marL="457200" rtl="0" algn="l">
                        <a:lnSpc>
                          <a:spcPct val="100000"/>
                        </a:lnSpc>
                        <a:spcBef>
                          <a:spcPts val="0"/>
                        </a:spcBef>
                        <a:spcAft>
                          <a:spcPts val="0"/>
                        </a:spcAft>
                        <a:buSzPts val="1000"/>
                        <a:buFont typeface="Malgun Gothic"/>
                        <a:buAutoNum type="arabicParenR"/>
                      </a:pPr>
                      <a:r>
                        <a:rPr lang="ko" sz="1000">
                          <a:latin typeface="Malgun Gothic"/>
                          <a:ea typeface="Malgun Gothic"/>
                          <a:cs typeface="Malgun Gothic"/>
                          <a:sym typeface="Malgun Gothic"/>
                        </a:rPr>
                        <a:t>초음파 센서가 사용자를 감지하고 웹캠 앞에 서면 사용자와의 거리를 측정한다. 측정된 거리는 서버에 데이터로 전송된다. 서버는 거리가 가까우면 멀리 가라고 사용자 단말기로 요청 메시지를 보낸다. 반대로 거리가 너무 멀면 가까이 와달라고 요청 메시지를 보낸다.</a:t>
                      </a:r>
                      <a:endParaRPr sz="1000">
                        <a:latin typeface="Malgun Gothic"/>
                        <a:ea typeface="Malgun Gothic"/>
                        <a:cs typeface="Malgun Gothic"/>
                        <a:sym typeface="Malgun Gothic"/>
                      </a:endParaRPr>
                    </a:p>
                    <a:p>
                      <a:pPr indent="-292100" lvl="0" marL="457200" rtl="0" algn="l">
                        <a:lnSpc>
                          <a:spcPct val="100000"/>
                        </a:lnSpc>
                        <a:spcBef>
                          <a:spcPts val="0"/>
                        </a:spcBef>
                        <a:spcAft>
                          <a:spcPts val="0"/>
                        </a:spcAft>
                        <a:buSzPts val="1000"/>
                        <a:buFont typeface="Malgun Gothic"/>
                        <a:buAutoNum type="arabicParenR"/>
                      </a:pPr>
                      <a:r>
                        <a:rPr lang="ko" sz="1000">
                          <a:latin typeface="Malgun Gothic"/>
                          <a:ea typeface="Malgun Gothic"/>
                          <a:cs typeface="Malgun Gothic"/>
                          <a:sym typeface="Malgun Gothic"/>
                        </a:rPr>
                        <a:t>서버는 사용자 클라이언트에서 받은 촬영 요청 데이터를 인식하고 라즈베리파이에 데이터를 전송한다.</a:t>
                      </a:r>
                      <a:endParaRPr sz="1000">
                        <a:latin typeface="Malgun Gothic"/>
                        <a:ea typeface="Malgun Gothic"/>
                        <a:cs typeface="Malgun Gothic"/>
                        <a:sym typeface="Malgun Gothic"/>
                      </a:endParaRPr>
                    </a:p>
                    <a:p>
                      <a:pPr indent="-292100" lvl="0" marL="457200" rtl="0" algn="l">
                        <a:lnSpc>
                          <a:spcPct val="100000"/>
                        </a:lnSpc>
                        <a:spcBef>
                          <a:spcPts val="0"/>
                        </a:spcBef>
                        <a:spcAft>
                          <a:spcPts val="0"/>
                        </a:spcAft>
                        <a:buSzPts val="1000"/>
                        <a:buFont typeface="Malgun Gothic"/>
                        <a:buAutoNum type="arabicParenR"/>
                      </a:pPr>
                      <a:r>
                        <a:rPr lang="ko" sz="1000">
                          <a:latin typeface="Malgun Gothic"/>
                          <a:ea typeface="Malgun Gothic"/>
                          <a:cs typeface="Malgun Gothic"/>
                          <a:sym typeface="Malgun Gothic"/>
                        </a:rPr>
                        <a:t>라즈베리파이는 웹캠 촬영 신호를 보내고 웹캠은 사용자의 모습이 촬영한다. 촬영된 사진은 서버로 전송되어 DB에 날짜와 함께 저장된다.</a:t>
                      </a:r>
                      <a:endParaRPr sz="1000">
                        <a:latin typeface="Malgun Gothic"/>
                        <a:ea typeface="Malgun Gothic"/>
                        <a:cs typeface="Malgun Gothic"/>
                        <a:sym typeface="Malgun Gothic"/>
                      </a:endParaRPr>
                    </a:p>
                    <a:p>
                      <a:pPr indent="-292100" lvl="0" marL="457200" rtl="0" algn="l">
                        <a:lnSpc>
                          <a:spcPct val="100000"/>
                        </a:lnSpc>
                        <a:spcBef>
                          <a:spcPts val="0"/>
                        </a:spcBef>
                        <a:spcAft>
                          <a:spcPts val="0"/>
                        </a:spcAft>
                        <a:buSzPts val="1000"/>
                        <a:buFont typeface="Malgun Gothic"/>
                        <a:buAutoNum type="arabicParenR"/>
                      </a:pPr>
                      <a:r>
                        <a:rPr lang="ko" sz="1000">
                          <a:latin typeface="Malgun Gothic"/>
                          <a:ea typeface="Malgun Gothic"/>
                          <a:cs typeface="Malgun Gothic"/>
                          <a:sym typeface="Malgun Gothic"/>
                        </a:rPr>
                        <a:t>사용자의 옷차림이 촬영된 사진을 사용자 클라이언트(Web 또는 App)에서 확인할 수 있다. </a:t>
                      </a:r>
                      <a:endParaRPr sz="1000">
                        <a:latin typeface="Malgun Gothic"/>
                        <a:ea typeface="Malgun Gothic"/>
                        <a:cs typeface="Malgun Gothic"/>
                        <a:sym typeface="Malgun Gothic"/>
                      </a:endParaRPr>
                    </a:p>
                    <a:p>
                      <a:pPr indent="-292100" lvl="0" marL="457200" rtl="0" algn="l">
                        <a:lnSpc>
                          <a:spcPct val="100000"/>
                        </a:lnSpc>
                        <a:spcBef>
                          <a:spcPts val="0"/>
                        </a:spcBef>
                        <a:spcAft>
                          <a:spcPts val="0"/>
                        </a:spcAft>
                        <a:buSzPts val="1000"/>
                        <a:buFont typeface="Malgun Gothic"/>
                        <a:buAutoNum type="arabicParenR"/>
                      </a:pPr>
                      <a:r>
                        <a:rPr lang="ko" sz="1000">
                          <a:latin typeface="Malgun Gothic"/>
                          <a:ea typeface="Malgun Gothic"/>
                          <a:cs typeface="Malgun Gothic"/>
                          <a:sym typeface="Malgun Gothic"/>
                        </a:rPr>
                        <a:t>서버에서는 데이터에 있는 사진중에서 일주일 전의 사진중 랜덤으로 오늘의 옷 차림을 추천해준다. 이를 사용자는 Web(또는 App)에서 확인 할 수 있다.</a:t>
                      </a:r>
                      <a:endParaRPr sz="1000">
                        <a:latin typeface="Malgun Gothic"/>
                        <a:ea typeface="Malgun Gothic"/>
                        <a:cs typeface="Malgun Gothic"/>
                        <a:sym typeface="Malgun Gothic"/>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669225">
                <a:tc>
                  <a:txBody>
                    <a:bodyPr/>
                    <a:lstStyle/>
                    <a:p>
                      <a:pPr indent="0" lvl="0" marL="0" rtl="0" algn="ctr">
                        <a:lnSpc>
                          <a:spcPct val="100000"/>
                        </a:lnSpc>
                        <a:spcBef>
                          <a:spcPts val="0"/>
                        </a:spcBef>
                        <a:spcAft>
                          <a:spcPts val="0"/>
                        </a:spcAft>
                        <a:buNone/>
                      </a:pPr>
                      <a:r>
                        <a:rPr lang="ko" sz="1000">
                          <a:latin typeface="Malgun Gothic"/>
                          <a:ea typeface="Malgun Gothic"/>
                          <a:cs typeface="Malgun Gothic"/>
                          <a:sym typeface="Malgun Gothic"/>
                        </a:rPr>
                        <a:t>보안</a:t>
                      </a:r>
                      <a:endParaRPr sz="1000">
                        <a:latin typeface="Malgun Gothic"/>
                        <a:ea typeface="Malgun Gothic"/>
                        <a:cs typeface="Malgun Gothic"/>
                        <a:sym typeface="Malgun Gothic"/>
                      </a:endParaRPr>
                    </a:p>
                    <a:p>
                      <a:pPr indent="0" lvl="0" marL="0" rtl="0" algn="ctr">
                        <a:lnSpc>
                          <a:spcPct val="100000"/>
                        </a:lnSpc>
                        <a:spcBef>
                          <a:spcPts val="0"/>
                        </a:spcBef>
                        <a:spcAft>
                          <a:spcPts val="0"/>
                        </a:spcAft>
                        <a:buNone/>
                      </a:pPr>
                      <a:r>
                        <a:rPr lang="ko" sz="1000">
                          <a:latin typeface="Malgun Gothic"/>
                          <a:ea typeface="Malgun Gothic"/>
                          <a:cs typeface="Malgun Gothic"/>
                          <a:sym typeface="Malgun Gothic"/>
                        </a:rPr>
                        <a:t>생활 패턴 분석</a:t>
                      </a:r>
                      <a:endParaRPr sz="1000">
                        <a:latin typeface="Malgun Gothic"/>
                        <a:ea typeface="Malgun Gothic"/>
                        <a:cs typeface="Malgun Gothic"/>
                        <a:sym typeface="Malgun Gothic"/>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EFEFEF"/>
                    </a:solidFill>
                  </a:tcPr>
                </a:tc>
                <a:tc>
                  <a:txBody>
                    <a:bodyPr/>
                    <a:lstStyle/>
                    <a:p>
                      <a:pPr indent="0" lvl="0" marL="0" rtl="0" algn="ctr">
                        <a:lnSpc>
                          <a:spcPct val="100000"/>
                        </a:lnSpc>
                        <a:spcBef>
                          <a:spcPts val="0"/>
                        </a:spcBef>
                        <a:spcAft>
                          <a:spcPts val="0"/>
                        </a:spcAft>
                        <a:buNone/>
                      </a:pPr>
                      <a:r>
                        <a:rPr b="1" lang="ko" sz="1000">
                          <a:latin typeface="Malgun Gothic"/>
                          <a:ea typeface="Malgun Gothic"/>
                          <a:cs typeface="Malgun Gothic"/>
                          <a:sym typeface="Malgun Gothic"/>
                        </a:rPr>
                        <a:t>[히스토리 기능]</a:t>
                      </a:r>
                      <a:endParaRPr b="1" sz="1000">
                        <a:latin typeface="Malgun Gothic"/>
                        <a:ea typeface="Malgun Gothic"/>
                        <a:cs typeface="Malgun Gothic"/>
                        <a:sym typeface="Malgun Gothic"/>
                      </a:endParaRPr>
                    </a:p>
                    <a:p>
                      <a:pPr indent="0" lvl="0" marL="0" rtl="0" algn="ctr">
                        <a:lnSpc>
                          <a:spcPct val="100000"/>
                        </a:lnSpc>
                        <a:spcBef>
                          <a:spcPts val="0"/>
                        </a:spcBef>
                        <a:spcAft>
                          <a:spcPts val="0"/>
                        </a:spcAft>
                        <a:buNone/>
                      </a:pPr>
                      <a:r>
                        <a:rPr lang="ko" sz="1000">
                          <a:latin typeface="Malgun Gothic"/>
                          <a:ea typeface="Malgun Gothic"/>
                          <a:cs typeface="Malgun Gothic"/>
                          <a:sym typeface="Malgun Gothic"/>
                        </a:rPr>
                        <a:t>집 안의 센서와 장치의 모든 로그 저장</a:t>
                      </a:r>
                      <a:endParaRPr sz="1000">
                        <a:latin typeface="Malgun Gothic"/>
                        <a:ea typeface="Malgun Gothic"/>
                        <a:cs typeface="Malgun Gothic"/>
                        <a:sym typeface="Malgun Gothic"/>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EFEFEF"/>
                    </a:solidFill>
                  </a:tcPr>
                </a:tc>
                <a:tc>
                  <a:txBody>
                    <a:bodyPr/>
                    <a:lstStyle/>
                    <a:p>
                      <a:pPr indent="-292100" lvl="0" marL="457200" rtl="0" algn="l">
                        <a:lnSpc>
                          <a:spcPct val="100000"/>
                        </a:lnSpc>
                        <a:spcBef>
                          <a:spcPts val="0"/>
                        </a:spcBef>
                        <a:spcAft>
                          <a:spcPts val="0"/>
                        </a:spcAft>
                        <a:buSzPts val="1000"/>
                        <a:buFont typeface="Malgun Gothic"/>
                        <a:buAutoNum type="arabicParenR"/>
                      </a:pPr>
                      <a:r>
                        <a:rPr lang="ko" sz="1000">
                          <a:latin typeface="Malgun Gothic"/>
                          <a:ea typeface="Malgun Gothic"/>
                          <a:cs typeface="Malgun Gothic"/>
                          <a:sym typeface="Malgun Gothic"/>
                        </a:rPr>
                        <a:t>집안의 기능들이 작동될 때 모든 로그들을 서버로 전송하여 DB에 저장한다.</a:t>
                      </a:r>
                      <a:endParaRPr sz="1000">
                        <a:latin typeface="Malgun Gothic"/>
                        <a:ea typeface="Malgun Gothic"/>
                        <a:cs typeface="Malgun Gothic"/>
                        <a:sym typeface="Malgun Gothic"/>
                      </a:endParaRPr>
                    </a:p>
                    <a:p>
                      <a:pPr indent="-292100" lvl="0" marL="457200" rtl="0" algn="l">
                        <a:lnSpc>
                          <a:spcPct val="100000"/>
                        </a:lnSpc>
                        <a:spcBef>
                          <a:spcPts val="0"/>
                        </a:spcBef>
                        <a:spcAft>
                          <a:spcPts val="0"/>
                        </a:spcAft>
                        <a:buSzPts val="1000"/>
                        <a:buFont typeface="Malgun Gothic"/>
                        <a:buAutoNum type="arabicParenR"/>
                      </a:pPr>
                      <a:r>
                        <a:rPr lang="ko" sz="1000">
                          <a:latin typeface="Malgun Gothic"/>
                          <a:ea typeface="Malgun Gothic"/>
                          <a:cs typeface="Malgun Gothic"/>
                          <a:sym typeface="Malgun Gothic"/>
                        </a:rPr>
                        <a:t>저장된 데이터를 사용자의 단말기 App(또는 Web)에서 확인 할 수 있도록 출력해준다.</a:t>
                      </a:r>
                      <a:endParaRPr sz="1000">
                        <a:latin typeface="Malgun Gothic"/>
                        <a:ea typeface="Malgun Gothic"/>
                        <a:cs typeface="Malgun Gothic"/>
                        <a:sym typeface="Malgun Gothic"/>
                      </a:endParaRPr>
                    </a:p>
                    <a:p>
                      <a:pPr indent="-292100" lvl="0" marL="457200" rtl="0" algn="l">
                        <a:lnSpc>
                          <a:spcPct val="100000"/>
                        </a:lnSpc>
                        <a:spcBef>
                          <a:spcPts val="0"/>
                        </a:spcBef>
                        <a:spcAft>
                          <a:spcPts val="0"/>
                        </a:spcAft>
                        <a:buSzPts val="1000"/>
                        <a:buFont typeface="Malgun Gothic"/>
                        <a:buAutoNum type="arabicParenR"/>
                      </a:pPr>
                      <a:r>
                        <a:rPr lang="ko" sz="1000">
                          <a:latin typeface="Malgun Gothic"/>
                          <a:ea typeface="Malgun Gothic"/>
                          <a:cs typeface="Malgun Gothic"/>
                          <a:sym typeface="Malgun Gothic"/>
                        </a:rPr>
                        <a:t>사용자는 이 데이터를 가지고 자신의 생활 패턴을 알 수 있다.</a:t>
                      </a:r>
                      <a:endParaRPr sz="1000">
                        <a:latin typeface="Malgun Gothic"/>
                        <a:ea typeface="Malgun Gothic"/>
                        <a:cs typeface="Malgun Gothic"/>
                        <a:sym typeface="Malgun Gothic"/>
                      </a:endParaRPr>
                    </a:p>
                    <a:p>
                      <a:pPr indent="-292100" lvl="0" marL="457200" rtl="0" algn="l">
                        <a:lnSpc>
                          <a:spcPct val="100000"/>
                        </a:lnSpc>
                        <a:spcBef>
                          <a:spcPts val="0"/>
                        </a:spcBef>
                        <a:spcAft>
                          <a:spcPts val="0"/>
                        </a:spcAft>
                        <a:buSzPts val="1000"/>
                        <a:buFont typeface="Malgun Gothic"/>
                        <a:buAutoNum type="arabicParenR"/>
                      </a:pPr>
                      <a:r>
                        <a:rPr lang="ko" sz="1000">
                          <a:latin typeface="Malgun Gothic"/>
                          <a:ea typeface="Malgun Gothic"/>
                          <a:cs typeface="Malgun Gothic"/>
                          <a:sym typeface="Malgun Gothic"/>
                        </a:rPr>
                        <a:t>불법침입과 같은 돌발상황이 발생한 것을 실시간으로 확인 가능하다.</a:t>
                      </a:r>
                      <a:endParaRPr sz="1000">
                        <a:latin typeface="Malgun Gothic"/>
                        <a:ea typeface="Malgun Gothic"/>
                        <a:cs typeface="Malgun Gothic"/>
                        <a:sym typeface="Malgun Gothic"/>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5" name="Shape 175"/>
        <p:cNvGrpSpPr/>
        <p:nvPr/>
      </p:nvGrpSpPr>
      <p:grpSpPr>
        <a:xfrm>
          <a:off x="0" y="0"/>
          <a:ext cx="0" cy="0"/>
          <a:chOff x="0" y="0"/>
          <a:chExt cx="0" cy="0"/>
        </a:xfrm>
      </p:grpSpPr>
      <p:sp>
        <p:nvSpPr>
          <p:cNvPr id="176" name="Google Shape;176;p29"/>
          <p:cNvSpPr txBox="1"/>
          <p:nvPr>
            <p:ph type="title"/>
          </p:nvPr>
        </p:nvSpPr>
        <p:spPr>
          <a:xfrm>
            <a:off x="311700" y="84000"/>
            <a:ext cx="8520600" cy="55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ko" sz="1800">
                <a:latin typeface="Malgun Gothic"/>
                <a:ea typeface="Malgun Gothic"/>
                <a:cs typeface="Malgun Gothic"/>
                <a:sym typeface="Malgun Gothic"/>
              </a:rPr>
              <a:t>8</a:t>
            </a:r>
            <a:r>
              <a:rPr b="1" lang="ko" sz="1800">
                <a:latin typeface="Malgun Gothic"/>
                <a:ea typeface="Malgun Gothic"/>
                <a:cs typeface="Malgun Gothic"/>
                <a:sym typeface="Malgun Gothic"/>
              </a:rPr>
              <a:t>. Project Function Diagram - </a:t>
            </a:r>
            <a:r>
              <a:rPr b="1" lang="ko" sz="1000">
                <a:latin typeface="Malgun Gothic"/>
                <a:ea typeface="Malgun Gothic"/>
                <a:cs typeface="Malgun Gothic"/>
                <a:sym typeface="Malgun Gothic"/>
              </a:rPr>
              <a:t>프로젝트 기능별 흐름도 (1)</a:t>
            </a:r>
            <a:endParaRPr b="1" sz="1000">
              <a:latin typeface="Malgun Gothic"/>
              <a:ea typeface="Malgun Gothic"/>
              <a:cs typeface="Malgun Gothic"/>
              <a:sym typeface="Malgun Gothic"/>
            </a:endParaRPr>
          </a:p>
        </p:txBody>
      </p:sp>
      <p:pic>
        <p:nvPicPr>
          <p:cNvPr id="177" name="Google Shape;177;p29"/>
          <p:cNvPicPr preferRelativeResize="0"/>
          <p:nvPr/>
        </p:nvPicPr>
        <p:blipFill>
          <a:blip r:embed="rId3">
            <a:alphaModFix/>
          </a:blip>
          <a:stretch>
            <a:fillRect/>
          </a:stretch>
        </p:blipFill>
        <p:spPr>
          <a:xfrm>
            <a:off x="311700" y="679250"/>
            <a:ext cx="8520598" cy="415945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1" name="Shape 181"/>
        <p:cNvGrpSpPr/>
        <p:nvPr/>
      </p:nvGrpSpPr>
      <p:grpSpPr>
        <a:xfrm>
          <a:off x="0" y="0"/>
          <a:ext cx="0" cy="0"/>
          <a:chOff x="0" y="0"/>
          <a:chExt cx="0" cy="0"/>
        </a:xfrm>
      </p:grpSpPr>
      <p:sp>
        <p:nvSpPr>
          <p:cNvPr id="182" name="Google Shape;182;p30"/>
          <p:cNvSpPr txBox="1"/>
          <p:nvPr>
            <p:ph type="title"/>
          </p:nvPr>
        </p:nvSpPr>
        <p:spPr>
          <a:xfrm>
            <a:off x="311700" y="67850"/>
            <a:ext cx="8520600" cy="55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ko" sz="1800">
                <a:latin typeface="Malgun Gothic"/>
                <a:ea typeface="Malgun Gothic"/>
                <a:cs typeface="Malgun Gothic"/>
                <a:sym typeface="Malgun Gothic"/>
              </a:rPr>
              <a:t>8. Project Function Diagram - </a:t>
            </a:r>
            <a:r>
              <a:rPr b="1" lang="ko" sz="1000">
                <a:latin typeface="Malgun Gothic"/>
                <a:ea typeface="Malgun Gothic"/>
                <a:cs typeface="Malgun Gothic"/>
                <a:sym typeface="Malgun Gothic"/>
              </a:rPr>
              <a:t>프로젝트 기능별 흐름도 (2)</a:t>
            </a:r>
            <a:endParaRPr b="1" sz="1000">
              <a:latin typeface="Malgun Gothic"/>
              <a:ea typeface="Malgun Gothic"/>
              <a:cs typeface="Malgun Gothic"/>
              <a:sym typeface="Malgun Gothic"/>
            </a:endParaRPr>
          </a:p>
        </p:txBody>
      </p:sp>
      <p:pic>
        <p:nvPicPr>
          <p:cNvPr id="183" name="Google Shape;183;p30"/>
          <p:cNvPicPr preferRelativeResize="0"/>
          <p:nvPr/>
        </p:nvPicPr>
        <p:blipFill>
          <a:blip r:embed="rId3">
            <a:alphaModFix/>
          </a:blip>
          <a:stretch>
            <a:fillRect/>
          </a:stretch>
        </p:blipFill>
        <p:spPr>
          <a:xfrm>
            <a:off x="311700" y="620450"/>
            <a:ext cx="8520600" cy="415945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7" name="Shape 187"/>
        <p:cNvGrpSpPr/>
        <p:nvPr/>
      </p:nvGrpSpPr>
      <p:grpSpPr>
        <a:xfrm>
          <a:off x="0" y="0"/>
          <a:ext cx="0" cy="0"/>
          <a:chOff x="0" y="0"/>
          <a:chExt cx="0" cy="0"/>
        </a:xfrm>
      </p:grpSpPr>
      <p:sp>
        <p:nvSpPr>
          <p:cNvPr id="188" name="Google Shape;188;p31"/>
          <p:cNvSpPr txBox="1"/>
          <p:nvPr>
            <p:ph type="title"/>
          </p:nvPr>
        </p:nvSpPr>
        <p:spPr>
          <a:xfrm>
            <a:off x="311700" y="73300"/>
            <a:ext cx="8520600" cy="55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ko" sz="1800">
                <a:latin typeface="Malgun Gothic"/>
                <a:ea typeface="Malgun Gothic"/>
                <a:cs typeface="Malgun Gothic"/>
                <a:sym typeface="Malgun Gothic"/>
              </a:rPr>
              <a:t>8. Project Function Diagram - </a:t>
            </a:r>
            <a:r>
              <a:rPr b="1" lang="ko" sz="1000">
                <a:latin typeface="Malgun Gothic"/>
                <a:ea typeface="Malgun Gothic"/>
                <a:cs typeface="Malgun Gothic"/>
                <a:sym typeface="Malgun Gothic"/>
              </a:rPr>
              <a:t>프로젝트 기능별 흐름도 (3)</a:t>
            </a:r>
            <a:endParaRPr b="1" sz="1000">
              <a:latin typeface="Malgun Gothic"/>
              <a:ea typeface="Malgun Gothic"/>
              <a:cs typeface="Malgun Gothic"/>
              <a:sym typeface="Malgun Gothic"/>
            </a:endParaRPr>
          </a:p>
        </p:txBody>
      </p:sp>
      <p:pic>
        <p:nvPicPr>
          <p:cNvPr id="189" name="Google Shape;189;p31"/>
          <p:cNvPicPr preferRelativeResize="0"/>
          <p:nvPr/>
        </p:nvPicPr>
        <p:blipFill>
          <a:blip r:embed="rId3">
            <a:alphaModFix/>
          </a:blip>
          <a:stretch>
            <a:fillRect/>
          </a:stretch>
        </p:blipFill>
        <p:spPr>
          <a:xfrm>
            <a:off x="311700" y="625900"/>
            <a:ext cx="8520597" cy="415944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 name="Shape 64"/>
        <p:cNvGrpSpPr/>
        <p:nvPr/>
      </p:nvGrpSpPr>
      <p:grpSpPr>
        <a:xfrm>
          <a:off x="0" y="0"/>
          <a:ext cx="0" cy="0"/>
          <a:chOff x="0" y="0"/>
          <a:chExt cx="0" cy="0"/>
        </a:xfrm>
      </p:grpSpPr>
      <p:pic>
        <p:nvPicPr>
          <p:cNvPr id="65" name="Google Shape;65;p14"/>
          <p:cNvPicPr preferRelativeResize="0"/>
          <p:nvPr/>
        </p:nvPicPr>
        <p:blipFill>
          <a:blip r:embed="rId3">
            <a:alphaModFix/>
          </a:blip>
          <a:stretch>
            <a:fillRect/>
          </a:stretch>
        </p:blipFill>
        <p:spPr>
          <a:xfrm>
            <a:off x="3040938" y="682938"/>
            <a:ext cx="3062125" cy="1696100"/>
          </a:xfrm>
          <a:prstGeom prst="rect">
            <a:avLst/>
          </a:prstGeom>
          <a:noFill/>
          <a:ln>
            <a:noFill/>
          </a:ln>
        </p:spPr>
      </p:pic>
      <p:sp>
        <p:nvSpPr>
          <p:cNvPr id="66" name="Google Shape;66;p14"/>
          <p:cNvSpPr txBox="1"/>
          <p:nvPr/>
        </p:nvSpPr>
        <p:spPr>
          <a:xfrm>
            <a:off x="291900" y="2403625"/>
            <a:ext cx="8560200" cy="22635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304800" lvl="0" marL="457200" rtl="0" algn="l">
              <a:lnSpc>
                <a:spcPct val="100000"/>
              </a:lnSpc>
              <a:spcBef>
                <a:spcPts val="0"/>
              </a:spcBef>
              <a:spcAft>
                <a:spcPts val="0"/>
              </a:spcAft>
              <a:buSzPts val="1200"/>
              <a:buFont typeface="Malgun Gothic"/>
              <a:buAutoNum type="arabicParenR"/>
            </a:pPr>
            <a:r>
              <a:rPr b="1" lang="ko" sz="1200">
                <a:latin typeface="Malgun Gothic"/>
                <a:ea typeface="Malgun Gothic"/>
                <a:cs typeface="Malgun Gothic"/>
                <a:sym typeface="Malgun Gothic"/>
              </a:rPr>
              <a:t>주제</a:t>
            </a:r>
            <a:r>
              <a:rPr lang="ko" sz="1200">
                <a:latin typeface="Malgun Gothic"/>
                <a:ea typeface="Malgun Gothic"/>
                <a:cs typeface="Malgun Gothic"/>
                <a:sym typeface="Malgun Gothic"/>
              </a:rPr>
              <a:t> : 스마트 홈(Smart Home)</a:t>
            </a:r>
            <a:endParaRPr sz="1200">
              <a:latin typeface="Malgun Gothic"/>
              <a:ea typeface="Malgun Gothic"/>
              <a:cs typeface="Malgun Gothic"/>
              <a:sym typeface="Malgun Gothic"/>
            </a:endParaRPr>
          </a:p>
          <a:p>
            <a:pPr indent="0" lvl="0" marL="0" rtl="0" algn="l">
              <a:lnSpc>
                <a:spcPct val="100000"/>
              </a:lnSpc>
              <a:spcBef>
                <a:spcPts val="0"/>
              </a:spcBef>
              <a:spcAft>
                <a:spcPts val="0"/>
              </a:spcAft>
              <a:buNone/>
            </a:pPr>
            <a:r>
              <a:t/>
            </a:r>
            <a:endParaRPr sz="1200">
              <a:latin typeface="Malgun Gothic"/>
              <a:ea typeface="Malgun Gothic"/>
              <a:cs typeface="Malgun Gothic"/>
              <a:sym typeface="Malgun Gothic"/>
            </a:endParaRPr>
          </a:p>
          <a:p>
            <a:pPr indent="-304800" lvl="0" marL="457200" rtl="0" algn="l">
              <a:lnSpc>
                <a:spcPct val="100000"/>
              </a:lnSpc>
              <a:spcBef>
                <a:spcPts val="0"/>
              </a:spcBef>
              <a:spcAft>
                <a:spcPts val="0"/>
              </a:spcAft>
              <a:buSzPts val="1200"/>
              <a:buFont typeface="Malgun Gothic"/>
              <a:buAutoNum type="arabicParenR"/>
            </a:pPr>
            <a:r>
              <a:rPr b="1" lang="ko" sz="1200">
                <a:latin typeface="Malgun Gothic"/>
                <a:ea typeface="Malgun Gothic"/>
                <a:cs typeface="Malgun Gothic"/>
                <a:sym typeface="Malgun Gothic"/>
              </a:rPr>
              <a:t>서비스 명</a:t>
            </a:r>
            <a:r>
              <a:rPr lang="ko" sz="1200">
                <a:latin typeface="Malgun Gothic"/>
                <a:ea typeface="Malgun Gothic"/>
                <a:cs typeface="Malgun Gothic"/>
                <a:sym typeface="Malgun Gothic"/>
              </a:rPr>
              <a:t> : 나혼자 스마트 홈 (가제)</a:t>
            </a:r>
            <a:endParaRPr sz="1200">
              <a:latin typeface="Malgun Gothic"/>
              <a:ea typeface="Malgun Gothic"/>
              <a:cs typeface="Malgun Gothic"/>
              <a:sym typeface="Malgun Gothic"/>
            </a:endParaRPr>
          </a:p>
          <a:p>
            <a:pPr indent="0" lvl="0" marL="0" rtl="0" algn="l">
              <a:lnSpc>
                <a:spcPct val="100000"/>
              </a:lnSpc>
              <a:spcBef>
                <a:spcPts val="0"/>
              </a:spcBef>
              <a:spcAft>
                <a:spcPts val="0"/>
              </a:spcAft>
              <a:buNone/>
            </a:pPr>
            <a:r>
              <a:t/>
            </a:r>
            <a:endParaRPr sz="1200">
              <a:latin typeface="Malgun Gothic"/>
              <a:ea typeface="Malgun Gothic"/>
              <a:cs typeface="Malgun Gothic"/>
              <a:sym typeface="Malgun Gothic"/>
            </a:endParaRPr>
          </a:p>
          <a:p>
            <a:pPr indent="-304800" lvl="0" marL="457200" rtl="0" algn="l">
              <a:lnSpc>
                <a:spcPct val="100000"/>
              </a:lnSpc>
              <a:spcBef>
                <a:spcPts val="0"/>
              </a:spcBef>
              <a:spcAft>
                <a:spcPts val="0"/>
              </a:spcAft>
              <a:buSzPts val="1200"/>
              <a:buAutoNum type="arabicParenR"/>
            </a:pPr>
            <a:r>
              <a:rPr b="1" lang="ko" sz="1200">
                <a:latin typeface="Malgun Gothic"/>
                <a:ea typeface="Malgun Gothic"/>
                <a:cs typeface="Malgun Gothic"/>
                <a:sym typeface="Malgun Gothic"/>
              </a:rPr>
              <a:t>서비스 소개</a:t>
            </a:r>
            <a:r>
              <a:rPr lang="ko" sz="1200">
                <a:latin typeface="Malgun Gothic"/>
                <a:ea typeface="Malgun Gothic"/>
                <a:cs typeface="Malgun Gothic"/>
                <a:sym typeface="Malgun Gothic"/>
              </a:rPr>
              <a:t>: </a:t>
            </a:r>
            <a:r>
              <a:rPr lang="ko" sz="1200">
                <a:latin typeface="Malgun Gothic"/>
                <a:ea typeface="Malgun Gothic"/>
                <a:cs typeface="Malgun Gothic"/>
                <a:sym typeface="Malgun Gothic"/>
              </a:rPr>
              <a:t>스마트 홈은 생활 환경에 다양한 자동화 서비스를 제공하는 주거 서비스이며, 사용자가 집에 있지 않아도  원격으로 집 안의 기기를 체크하고 제어가 가능하다. </a:t>
            </a:r>
            <a:endParaRPr sz="1200">
              <a:latin typeface="Malgun Gothic"/>
              <a:ea typeface="Malgun Gothic"/>
              <a:cs typeface="Malgun Gothic"/>
              <a:sym typeface="Malgun Gothic"/>
            </a:endParaRPr>
          </a:p>
          <a:p>
            <a:pPr indent="0" lvl="0" marL="0" rtl="0" algn="l">
              <a:lnSpc>
                <a:spcPct val="100000"/>
              </a:lnSpc>
              <a:spcBef>
                <a:spcPts val="0"/>
              </a:spcBef>
              <a:spcAft>
                <a:spcPts val="0"/>
              </a:spcAft>
              <a:buNone/>
            </a:pPr>
            <a:r>
              <a:t/>
            </a:r>
            <a:endParaRPr sz="1200">
              <a:latin typeface="Malgun Gothic"/>
              <a:ea typeface="Malgun Gothic"/>
              <a:cs typeface="Malgun Gothic"/>
              <a:sym typeface="Malgun Gothic"/>
            </a:endParaRPr>
          </a:p>
          <a:p>
            <a:pPr indent="-304800" lvl="0" marL="457200" rtl="0" algn="l">
              <a:lnSpc>
                <a:spcPct val="100000"/>
              </a:lnSpc>
              <a:spcBef>
                <a:spcPts val="0"/>
              </a:spcBef>
              <a:spcAft>
                <a:spcPts val="0"/>
              </a:spcAft>
              <a:buSzPts val="1200"/>
              <a:buFont typeface="Malgun Gothic"/>
              <a:buAutoNum type="arabicParenR"/>
            </a:pPr>
            <a:r>
              <a:rPr b="1" lang="ko" sz="1200">
                <a:latin typeface="Malgun Gothic"/>
                <a:ea typeface="Malgun Gothic"/>
                <a:cs typeface="Malgun Gothic"/>
                <a:sym typeface="Malgun Gothic"/>
              </a:rPr>
              <a:t>서비스의 차별성</a:t>
            </a:r>
            <a:r>
              <a:rPr lang="ko" sz="1200">
                <a:latin typeface="Malgun Gothic"/>
                <a:ea typeface="Malgun Gothic"/>
                <a:cs typeface="Malgun Gothic"/>
                <a:sym typeface="Malgun Gothic"/>
              </a:rPr>
              <a:t>: 집안에 모든 기기들이 IoT 기능을 갖지 않아도 간단히 라즈베리파이와 몇 개의 센서들만 가지고 쉽게 스마트홈을 구현할 수 있도록 한다. 서비스가 사용자에게 커스터마이징 될 수 있도록 사용자의 자유도를 올린다. 불필요하게 과도한 서비스보다 실생활에서 진짜로 불편했던 것들을 개선하고 편리하도록 만드는 것이 이 서비스의 차별점이다. </a:t>
            </a:r>
            <a:endParaRPr sz="1200">
              <a:latin typeface="Malgun Gothic"/>
              <a:ea typeface="Malgun Gothic"/>
              <a:cs typeface="Malgun Gothic"/>
              <a:sym typeface="Malgun Gothic"/>
            </a:endParaRPr>
          </a:p>
          <a:p>
            <a:pPr indent="0" lvl="0" marL="0" rtl="0" algn="l">
              <a:lnSpc>
                <a:spcPct val="100000"/>
              </a:lnSpc>
              <a:spcBef>
                <a:spcPts val="0"/>
              </a:spcBef>
              <a:spcAft>
                <a:spcPts val="0"/>
              </a:spcAft>
              <a:buNone/>
            </a:pPr>
            <a:r>
              <a:t/>
            </a:r>
            <a:endParaRPr sz="1200">
              <a:latin typeface="Malgun Gothic"/>
              <a:ea typeface="Malgun Gothic"/>
              <a:cs typeface="Malgun Gothic"/>
              <a:sym typeface="Malgun Gothic"/>
            </a:endParaRPr>
          </a:p>
        </p:txBody>
      </p:sp>
      <p:sp>
        <p:nvSpPr>
          <p:cNvPr id="67" name="Google Shape;67;p14"/>
          <p:cNvSpPr txBox="1"/>
          <p:nvPr>
            <p:ph type="title"/>
          </p:nvPr>
        </p:nvSpPr>
        <p:spPr>
          <a:xfrm>
            <a:off x="311700" y="105750"/>
            <a:ext cx="8520600" cy="55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sz="1800">
                <a:latin typeface="Malgun Gothic"/>
                <a:ea typeface="Malgun Gothic"/>
                <a:cs typeface="Malgun Gothic"/>
                <a:sym typeface="Malgun Gothic"/>
              </a:rPr>
              <a:t>1. </a:t>
            </a:r>
            <a:r>
              <a:rPr b="1" lang="ko" sz="1800">
                <a:latin typeface="Malgun Gothic"/>
                <a:ea typeface="Malgun Gothic"/>
                <a:cs typeface="Malgun Gothic"/>
                <a:sym typeface="Malgun Gothic"/>
              </a:rPr>
              <a:t>Project Topic - </a:t>
            </a:r>
            <a:r>
              <a:rPr b="1" lang="ko" sz="1000">
                <a:latin typeface="Malgun Gothic"/>
                <a:ea typeface="Malgun Gothic"/>
                <a:cs typeface="Malgun Gothic"/>
                <a:sym typeface="Malgun Gothic"/>
              </a:rPr>
              <a:t>프로젝트 주제</a:t>
            </a:r>
            <a:endParaRPr b="1" sz="1000">
              <a:latin typeface="Malgun Gothic"/>
              <a:ea typeface="Malgun Gothic"/>
              <a:cs typeface="Malgun Gothic"/>
              <a:sym typeface="Malgun Gothic"/>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3" name="Shape 193"/>
        <p:cNvGrpSpPr/>
        <p:nvPr/>
      </p:nvGrpSpPr>
      <p:grpSpPr>
        <a:xfrm>
          <a:off x="0" y="0"/>
          <a:ext cx="0" cy="0"/>
          <a:chOff x="0" y="0"/>
          <a:chExt cx="0" cy="0"/>
        </a:xfrm>
      </p:grpSpPr>
      <p:sp>
        <p:nvSpPr>
          <p:cNvPr id="194" name="Google Shape;194;p32"/>
          <p:cNvSpPr txBox="1"/>
          <p:nvPr/>
        </p:nvSpPr>
        <p:spPr>
          <a:xfrm>
            <a:off x="311700" y="1938250"/>
            <a:ext cx="1621800" cy="2901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ko" sz="900">
                <a:latin typeface="Malgun Gothic"/>
                <a:ea typeface="Malgun Gothic"/>
                <a:cs typeface="Malgun Gothic"/>
                <a:sym typeface="Malgun Gothic"/>
              </a:rPr>
              <a:t>사용자가 현관문 앞에 선다.</a:t>
            </a:r>
            <a:endParaRPr b="1" sz="900">
              <a:latin typeface="Malgun Gothic"/>
              <a:ea typeface="Malgun Gothic"/>
              <a:cs typeface="Malgun Gothic"/>
              <a:sym typeface="Malgun Gothic"/>
            </a:endParaRPr>
          </a:p>
        </p:txBody>
      </p:sp>
      <p:sp>
        <p:nvSpPr>
          <p:cNvPr id="195" name="Google Shape;195;p32"/>
          <p:cNvSpPr txBox="1"/>
          <p:nvPr/>
        </p:nvSpPr>
        <p:spPr>
          <a:xfrm>
            <a:off x="2170375" y="1938250"/>
            <a:ext cx="1621800" cy="29670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ko" sz="700">
                <a:latin typeface="Malgun Gothic"/>
                <a:ea typeface="Malgun Gothic"/>
                <a:cs typeface="Malgun Gothic"/>
                <a:sym typeface="Malgun Gothic"/>
              </a:rPr>
              <a:t>[CCTV 기능, 지문인식 기능]</a:t>
            </a:r>
            <a:endParaRPr b="1" sz="700">
              <a:latin typeface="Malgun Gothic"/>
              <a:ea typeface="Malgun Gothic"/>
              <a:cs typeface="Malgun Gothic"/>
              <a:sym typeface="Malgun Gothic"/>
            </a:endParaRPr>
          </a:p>
          <a:p>
            <a:pPr indent="0" lvl="0" marL="0" rtl="0" algn="l">
              <a:spcBef>
                <a:spcPts val="0"/>
              </a:spcBef>
              <a:spcAft>
                <a:spcPts val="0"/>
              </a:spcAft>
              <a:buNone/>
            </a:pPr>
            <a:r>
              <a:t/>
            </a:r>
            <a:endParaRPr sz="700">
              <a:latin typeface="Malgun Gothic"/>
              <a:ea typeface="Malgun Gothic"/>
              <a:cs typeface="Malgun Gothic"/>
              <a:sym typeface="Malgun Gothic"/>
            </a:endParaRPr>
          </a:p>
          <a:p>
            <a:pPr indent="0" lvl="0" marL="0" rtl="0" algn="l">
              <a:spcBef>
                <a:spcPts val="0"/>
              </a:spcBef>
              <a:spcAft>
                <a:spcPts val="0"/>
              </a:spcAft>
              <a:buNone/>
            </a:pPr>
            <a:r>
              <a:rPr lang="ko" sz="700">
                <a:latin typeface="Malgun Gothic"/>
                <a:ea typeface="Malgun Gothic"/>
                <a:cs typeface="Malgun Gothic"/>
                <a:sym typeface="Malgun Gothic"/>
              </a:rPr>
              <a:t>1. </a:t>
            </a:r>
            <a:r>
              <a:rPr lang="ko" sz="700">
                <a:latin typeface="Malgun Gothic"/>
                <a:ea typeface="Malgun Gothic"/>
                <a:cs typeface="Malgun Gothic"/>
                <a:sym typeface="Malgun Gothic"/>
              </a:rPr>
              <a:t>초음파 센서가 사용자와 현관문의 거리를 계산하고 사진 또는 영상을 촬영한다.</a:t>
            </a:r>
            <a:endParaRPr sz="700">
              <a:latin typeface="Malgun Gothic"/>
              <a:ea typeface="Malgun Gothic"/>
              <a:cs typeface="Malgun Gothic"/>
              <a:sym typeface="Malgun Gothic"/>
            </a:endParaRPr>
          </a:p>
          <a:p>
            <a:pPr indent="0" lvl="0" marL="0" rtl="0" algn="l">
              <a:spcBef>
                <a:spcPts val="0"/>
              </a:spcBef>
              <a:spcAft>
                <a:spcPts val="0"/>
              </a:spcAft>
              <a:buNone/>
            </a:pPr>
            <a:r>
              <a:t/>
            </a:r>
            <a:endParaRPr sz="700">
              <a:latin typeface="Malgun Gothic"/>
              <a:ea typeface="Malgun Gothic"/>
              <a:cs typeface="Malgun Gothic"/>
              <a:sym typeface="Malgun Gothic"/>
            </a:endParaRPr>
          </a:p>
          <a:p>
            <a:pPr indent="0" lvl="0" marL="0" rtl="0" algn="l">
              <a:spcBef>
                <a:spcPts val="0"/>
              </a:spcBef>
              <a:spcAft>
                <a:spcPts val="0"/>
              </a:spcAft>
              <a:buNone/>
            </a:pPr>
            <a:r>
              <a:rPr lang="ko" sz="700">
                <a:latin typeface="Malgun Gothic"/>
                <a:ea typeface="Malgun Gothic"/>
                <a:cs typeface="Malgun Gothic"/>
                <a:sym typeface="Malgun Gothic"/>
              </a:rPr>
              <a:t>2. 문의 잠금장치에 연결되어 있는 지문 인식 센서에 사용자의 지문을 입력한다.</a:t>
            </a:r>
            <a:endParaRPr sz="700">
              <a:latin typeface="Malgun Gothic"/>
              <a:ea typeface="Malgun Gothic"/>
              <a:cs typeface="Malgun Gothic"/>
              <a:sym typeface="Malgun Gothic"/>
            </a:endParaRPr>
          </a:p>
          <a:p>
            <a:pPr indent="0" lvl="0" marL="0" rtl="0" algn="l">
              <a:spcBef>
                <a:spcPts val="0"/>
              </a:spcBef>
              <a:spcAft>
                <a:spcPts val="0"/>
              </a:spcAft>
              <a:buNone/>
            </a:pPr>
            <a:r>
              <a:t/>
            </a:r>
            <a:endParaRPr sz="700">
              <a:latin typeface="Malgun Gothic"/>
              <a:ea typeface="Malgun Gothic"/>
              <a:cs typeface="Malgun Gothic"/>
              <a:sym typeface="Malgun Gothic"/>
            </a:endParaRPr>
          </a:p>
          <a:p>
            <a:pPr indent="0" lvl="0" marL="0" rtl="0" algn="l">
              <a:spcBef>
                <a:spcPts val="0"/>
              </a:spcBef>
              <a:spcAft>
                <a:spcPts val="0"/>
              </a:spcAft>
              <a:buNone/>
            </a:pPr>
            <a:r>
              <a:rPr lang="ko" sz="700">
                <a:latin typeface="Malgun Gothic"/>
                <a:ea typeface="Malgun Gothic"/>
                <a:cs typeface="Malgun Gothic"/>
                <a:sym typeface="Malgun Gothic"/>
              </a:rPr>
              <a:t>3. 사용자 승인 여부 </a:t>
            </a:r>
            <a:endParaRPr sz="700">
              <a:latin typeface="Malgun Gothic"/>
              <a:ea typeface="Malgun Gothic"/>
              <a:cs typeface="Malgun Gothic"/>
              <a:sym typeface="Malgun Gothic"/>
            </a:endParaRPr>
          </a:p>
          <a:p>
            <a:pPr indent="0" lvl="0" marL="0" rtl="0" algn="l">
              <a:spcBef>
                <a:spcPts val="0"/>
              </a:spcBef>
              <a:spcAft>
                <a:spcPts val="0"/>
              </a:spcAft>
              <a:buNone/>
            </a:pPr>
            <a:r>
              <a:rPr lang="ko" sz="700">
                <a:latin typeface="Malgun Gothic"/>
                <a:ea typeface="Malgun Gothic"/>
                <a:cs typeface="Malgun Gothic"/>
                <a:sym typeface="Malgun Gothic"/>
              </a:rPr>
              <a:t>1) </a:t>
            </a:r>
            <a:r>
              <a:rPr lang="ko" sz="700">
                <a:latin typeface="Malgun Gothic"/>
                <a:ea typeface="Malgun Gothic"/>
                <a:cs typeface="Malgun Gothic"/>
                <a:sym typeface="Malgun Gothic"/>
              </a:rPr>
              <a:t>승인된 사용자일 경우, LCD에 SUCCESS을 출력한다.</a:t>
            </a:r>
            <a:endParaRPr sz="700">
              <a:latin typeface="Malgun Gothic"/>
              <a:ea typeface="Malgun Gothic"/>
              <a:cs typeface="Malgun Gothic"/>
              <a:sym typeface="Malgun Gothic"/>
            </a:endParaRPr>
          </a:p>
          <a:p>
            <a:pPr indent="0" lvl="0" marL="0" rtl="0" algn="l">
              <a:spcBef>
                <a:spcPts val="0"/>
              </a:spcBef>
              <a:spcAft>
                <a:spcPts val="0"/>
              </a:spcAft>
              <a:buNone/>
            </a:pPr>
            <a:r>
              <a:t/>
            </a:r>
            <a:endParaRPr sz="700">
              <a:latin typeface="Malgun Gothic"/>
              <a:ea typeface="Malgun Gothic"/>
              <a:cs typeface="Malgun Gothic"/>
              <a:sym typeface="Malgun Gothic"/>
            </a:endParaRPr>
          </a:p>
          <a:p>
            <a:pPr indent="0" lvl="0" marL="0" rtl="0" algn="l">
              <a:spcBef>
                <a:spcPts val="0"/>
              </a:spcBef>
              <a:spcAft>
                <a:spcPts val="0"/>
              </a:spcAft>
              <a:buNone/>
            </a:pPr>
            <a:r>
              <a:rPr lang="ko" sz="700">
                <a:latin typeface="Malgun Gothic"/>
                <a:ea typeface="Malgun Gothic"/>
                <a:cs typeface="Malgun Gothic"/>
                <a:sym typeface="Malgun Gothic"/>
              </a:rPr>
              <a:t>2) 승인된 사용자가 아닐 경우, LCD에 FAIL을 출력한다.</a:t>
            </a:r>
            <a:endParaRPr sz="700">
              <a:latin typeface="Malgun Gothic"/>
              <a:ea typeface="Malgun Gothic"/>
              <a:cs typeface="Malgun Gothic"/>
              <a:sym typeface="Malgun Gothic"/>
            </a:endParaRPr>
          </a:p>
          <a:p>
            <a:pPr indent="0" lvl="0" marL="0" rtl="0" algn="l">
              <a:spcBef>
                <a:spcPts val="0"/>
              </a:spcBef>
              <a:spcAft>
                <a:spcPts val="0"/>
              </a:spcAft>
              <a:buNone/>
            </a:pPr>
            <a:r>
              <a:t/>
            </a:r>
            <a:endParaRPr sz="700">
              <a:latin typeface="Malgun Gothic"/>
              <a:ea typeface="Malgun Gothic"/>
              <a:cs typeface="Malgun Gothic"/>
              <a:sym typeface="Malgun Gothic"/>
            </a:endParaRPr>
          </a:p>
          <a:p>
            <a:pPr indent="0" lvl="0" marL="0" rtl="0" algn="l">
              <a:spcBef>
                <a:spcPts val="0"/>
              </a:spcBef>
              <a:spcAft>
                <a:spcPts val="0"/>
              </a:spcAft>
              <a:buNone/>
            </a:pPr>
            <a:r>
              <a:rPr lang="ko" sz="700">
                <a:latin typeface="Malgun Gothic"/>
                <a:ea typeface="Malgun Gothic"/>
                <a:cs typeface="Malgun Gothic"/>
                <a:sym typeface="Malgun Gothic"/>
              </a:rPr>
              <a:t>4. 센서와 장치의 로그를 서버로 전송한다.</a:t>
            </a:r>
            <a:endParaRPr sz="700">
              <a:latin typeface="Malgun Gothic"/>
              <a:ea typeface="Malgun Gothic"/>
              <a:cs typeface="Malgun Gothic"/>
              <a:sym typeface="Malgun Gothic"/>
            </a:endParaRPr>
          </a:p>
          <a:p>
            <a:pPr indent="0" lvl="0" marL="0" rtl="0" algn="l">
              <a:spcBef>
                <a:spcPts val="0"/>
              </a:spcBef>
              <a:spcAft>
                <a:spcPts val="0"/>
              </a:spcAft>
              <a:buNone/>
            </a:pPr>
            <a:r>
              <a:t/>
            </a:r>
            <a:endParaRPr sz="700">
              <a:latin typeface="Malgun Gothic"/>
              <a:ea typeface="Malgun Gothic"/>
              <a:cs typeface="Malgun Gothic"/>
              <a:sym typeface="Malgun Gothic"/>
            </a:endParaRPr>
          </a:p>
          <a:p>
            <a:pPr indent="0" lvl="0" marL="0" rtl="0" algn="l">
              <a:spcBef>
                <a:spcPts val="0"/>
              </a:spcBef>
              <a:spcAft>
                <a:spcPts val="0"/>
              </a:spcAft>
              <a:buNone/>
            </a:pPr>
            <a:r>
              <a:rPr b="1" lang="ko" sz="700">
                <a:solidFill>
                  <a:srgbClr val="0000FF"/>
                </a:solidFill>
                <a:latin typeface="Malgun Gothic"/>
                <a:ea typeface="Malgun Gothic"/>
                <a:cs typeface="Malgun Gothic"/>
                <a:sym typeface="Malgun Gothic"/>
              </a:rPr>
              <a:t>INPUT</a:t>
            </a:r>
            <a:r>
              <a:rPr lang="ko" sz="700">
                <a:latin typeface="Malgun Gothic"/>
                <a:ea typeface="Malgun Gothic"/>
                <a:cs typeface="Malgun Gothic"/>
                <a:sym typeface="Malgun Gothic"/>
              </a:rPr>
              <a:t>: 사용자 움직임</a:t>
            </a:r>
            <a:r>
              <a:rPr lang="ko" sz="700">
                <a:latin typeface="Malgun Gothic"/>
                <a:ea typeface="Malgun Gothic"/>
                <a:cs typeface="Malgun Gothic"/>
                <a:sym typeface="Malgun Gothic"/>
              </a:rPr>
              <a:t>, 사용자의 지문</a:t>
            </a:r>
            <a:endParaRPr sz="700">
              <a:latin typeface="Malgun Gothic"/>
              <a:ea typeface="Malgun Gothic"/>
              <a:cs typeface="Malgun Gothic"/>
              <a:sym typeface="Malgun Gothic"/>
            </a:endParaRPr>
          </a:p>
          <a:p>
            <a:pPr indent="0" lvl="0" marL="0" rtl="0" algn="l">
              <a:spcBef>
                <a:spcPts val="0"/>
              </a:spcBef>
              <a:spcAft>
                <a:spcPts val="0"/>
              </a:spcAft>
              <a:buNone/>
            </a:pPr>
            <a:r>
              <a:t/>
            </a:r>
            <a:endParaRPr sz="700">
              <a:solidFill>
                <a:schemeClr val="dk1"/>
              </a:solidFill>
              <a:latin typeface="Malgun Gothic"/>
              <a:ea typeface="Malgun Gothic"/>
              <a:cs typeface="Malgun Gothic"/>
              <a:sym typeface="Malgun Gothic"/>
            </a:endParaRPr>
          </a:p>
          <a:p>
            <a:pPr indent="0" lvl="0" marL="0" rtl="0" algn="l">
              <a:spcBef>
                <a:spcPts val="0"/>
              </a:spcBef>
              <a:spcAft>
                <a:spcPts val="0"/>
              </a:spcAft>
              <a:buNone/>
            </a:pPr>
            <a:r>
              <a:rPr b="1" lang="ko" sz="700">
                <a:solidFill>
                  <a:srgbClr val="FF0000"/>
                </a:solidFill>
                <a:latin typeface="Malgun Gothic"/>
                <a:ea typeface="Malgun Gothic"/>
                <a:cs typeface="Malgun Gothic"/>
                <a:sym typeface="Malgun Gothic"/>
              </a:rPr>
              <a:t>OUTPUT</a:t>
            </a:r>
            <a:r>
              <a:rPr lang="ko" sz="700">
                <a:latin typeface="Malgun Gothic"/>
                <a:ea typeface="Malgun Gothic"/>
                <a:cs typeface="Malgun Gothic"/>
                <a:sym typeface="Malgun Gothic"/>
              </a:rPr>
              <a:t>: DB에 저장되어 있는 지문과 입력된 값을 비교하여 </a:t>
            </a:r>
            <a:r>
              <a:rPr lang="ko" sz="700">
                <a:latin typeface="Malgun Gothic"/>
                <a:ea typeface="Malgun Gothic"/>
                <a:cs typeface="Malgun Gothic"/>
                <a:sym typeface="Malgun Gothic"/>
              </a:rPr>
              <a:t>SUCCESS</a:t>
            </a:r>
            <a:r>
              <a:rPr lang="ko" sz="700">
                <a:latin typeface="Malgun Gothic"/>
                <a:ea typeface="Malgun Gothic"/>
                <a:cs typeface="Malgun Gothic"/>
                <a:sym typeface="Malgun Gothic"/>
              </a:rPr>
              <a:t>/</a:t>
            </a:r>
            <a:r>
              <a:rPr lang="ko" sz="700">
                <a:latin typeface="Malgun Gothic"/>
                <a:ea typeface="Malgun Gothic"/>
                <a:cs typeface="Malgun Gothic"/>
                <a:sym typeface="Malgun Gothic"/>
              </a:rPr>
              <a:t>FAIL</a:t>
            </a:r>
            <a:r>
              <a:rPr lang="ko" sz="700">
                <a:latin typeface="Malgun Gothic"/>
                <a:ea typeface="Malgun Gothic"/>
                <a:cs typeface="Malgun Gothic"/>
                <a:sym typeface="Malgun Gothic"/>
              </a:rPr>
              <a:t>문구를 출력한다.</a:t>
            </a:r>
            <a:endParaRPr sz="700">
              <a:latin typeface="Malgun Gothic"/>
              <a:ea typeface="Malgun Gothic"/>
              <a:cs typeface="Malgun Gothic"/>
              <a:sym typeface="Malgun Gothic"/>
            </a:endParaRPr>
          </a:p>
          <a:p>
            <a:pPr indent="0" lvl="0" marL="0" rtl="0" algn="l">
              <a:spcBef>
                <a:spcPts val="0"/>
              </a:spcBef>
              <a:spcAft>
                <a:spcPts val="0"/>
              </a:spcAft>
              <a:buNone/>
            </a:pPr>
            <a:r>
              <a:rPr lang="ko" sz="700">
                <a:latin typeface="Malgun Gothic"/>
                <a:ea typeface="Malgun Gothic"/>
                <a:cs typeface="Malgun Gothic"/>
                <a:sym typeface="Malgun Gothic"/>
              </a:rPr>
              <a:t>서버에 데이터 전송한다.(로그)</a:t>
            </a:r>
            <a:r>
              <a:rPr lang="ko" sz="700">
                <a:latin typeface="Malgun Gothic"/>
                <a:ea typeface="Malgun Gothic"/>
                <a:cs typeface="Malgun Gothic"/>
                <a:sym typeface="Malgun Gothic"/>
              </a:rPr>
              <a:t> </a:t>
            </a:r>
            <a:endParaRPr sz="700">
              <a:latin typeface="Malgun Gothic"/>
              <a:ea typeface="Malgun Gothic"/>
              <a:cs typeface="Malgun Gothic"/>
              <a:sym typeface="Malgun Gothic"/>
            </a:endParaRPr>
          </a:p>
        </p:txBody>
      </p:sp>
      <p:sp>
        <p:nvSpPr>
          <p:cNvPr id="196" name="Google Shape;196;p32"/>
          <p:cNvSpPr/>
          <p:nvPr/>
        </p:nvSpPr>
        <p:spPr>
          <a:xfrm>
            <a:off x="2187363" y="1187050"/>
            <a:ext cx="1597200" cy="605400"/>
          </a:xfrm>
          <a:prstGeom prst="wedgeRectCallout">
            <a:avLst>
              <a:gd fmla="val -20833" name="adj1"/>
              <a:gd fmla="val 62500" name="adj2"/>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ko" sz="800">
                <a:solidFill>
                  <a:srgbClr val="F3F3F3"/>
                </a:solidFill>
                <a:latin typeface="Malgun Gothic"/>
                <a:ea typeface="Malgun Gothic"/>
                <a:cs typeface="Malgun Gothic"/>
                <a:sym typeface="Malgun Gothic"/>
              </a:rPr>
              <a:t>센서: 지문인식 센서, 초음파 센서</a:t>
            </a:r>
            <a:endParaRPr b="1" sz="800">
              <a:solidFill>
                <a:srgbClr val="F3F3F3"/>
              </a:solidFill>
              <a:latin typeface="Malgun Gothic"/>
              <a:ea typeface="Malgun Gothic"/>
              <a:cs typeface="Malgun Gothic"/>
              <a:sym typeface="Malgun Gothic"/>
            </a:endParaRPr>
          </a:p>
          <a:p>
            <a:pPr indent="0" lvl="0" marL="0" rtl="0" algn="l">
              <a:spcBef>
                <a:spcPts val="0"/>
              </a:spcBef>
              <a:spcAft>
                <a:spcPts val="0"/>
              </a:spcAft>
              <a:buNone/>
            </a:pPr>
            <a:r>
              <a:rPr b="1" lang="ko" sz="800">
                <a:solidFill>
                  <a:srgbClr val="F3F3F3"/>
                </a:solidFill>
                <a:latin typeface="Malgun Gothic"/>
                <a:ea typeface="Malgun Gothic"/>
                <a:cs typeface="Malgun Gothic"/>
                <a:sym typeface="Malgun Gothic"/>
              </a:rPr>
              <a:t>재료: LCD, 카메라 모듈</a:t>
            </a:r>
            <a:endParaRPr b="1" sz="800">
              <a:solidFill>
                <a:srgbClr val="F3F3F3"/>
              </a:solidFill>
              <a:latin typeface="Malgun Gothic"/>
              <a:ea typeface="Malgun Gothic"/>
              <a:cs typeface="Malgun Gothic"/>
              <a:sym typeface="Malgun Gothic"/>
            </a:endParaRPr>
          </a:p>
        </p:txBody>
      </p:sp>
      <p:sp>
        <p:nvSpPr>
          <p:cNvPr id="197" name="Google Shape;197;p32"/>
          <p:cNvSpPr/>
          <p:nvPr/>
        </p:nvSpPr>
        <p:spPr>
          <a:xfrm rot="5400000">
            <a:off x="1754950" y="3303200"/>
            <a:ext cx="297000" cy="411600"/>
          </a:xfrm>
          <a:prstGeom prst="downArrow">
            <a:avLst>
              <a:gd fmla="val 50000" name="adj1"/>
              <a:gd fmla="val 50000" name="adj2"/>
            </a:avLst>
          </a:prstGeom>
          <a:solidFill>
            <a:srgbClr val="B7B7B7"/>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32"/>
          <p:cNvSpPr txBox="1"/>
          <p:nvPr/>
        </p:nvSpPr>
        <p:spPr>
          <a:xfrm>
            <a:off x="236425" y="3108800"/>
            <a:ext cx="1400100" cy="8004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ko" sz="800">
                <a:latin typeface="Malgun Gothic"/>
                <a:ea typeface="Malgun Gothic"/>
                <a:cs typeface="Malgun Gothic"/>
                <a:sym typeface="Malgun Gothic"/>
              </a:rPr>
              <a:t>사용자에게 다시 지문인식을 실패를 알리고 다시 지문인식을 하도록 요청한다.</a:t>
            </a:r>
            <a:endParaRPr sz="800">
              <a:latin typeface="Malgun Gothic"/>
              <a:ea typeface="Malgun Gothic"/>
              <a:cs typeface="Malgun Gothic"/>
              <a:sym typeface="Malgun Gothic"/>
            </a:endParaRPr>
          </a:p>
          <a:p>
            <a:pPr indent="0" lvl="0" marL="0" rtl="0" algn="l">
              <a:spcBef>
                <a:spcPts val="0"/>
              </a:spcBef>
              <a:spcAft>
                <a:spcPts val="0"/>
              </a:spcAft>
              <a:buNone/>
            </a:pPr>
            <a:r>
              <a:rPr lang="ko" sz="800">
                <a:latin typeface="Malgun Gothic"/>
                <a:ea typeface="Malgun Gothic"/>
                <a:cs typeface="Malgun Gothic"/>
                <a:sym typeface="Malgun Gothic"/>
              </a:rPr>
              <a:t>서버에 데이터 전송(로그)</a:t>
            </a:r>
            <a:endParaRPr sz="800">
              <a:latin typeface="Malgun Gothic"/>
              <a:ea typeface="Malgun Gothic"/>
              <a:cs typeface="Malgun Gothic"/>
              <a:sym typeface="Malgun Gothic"/>
            </a:endParaRPr>
          </a:p>
        </p:txBody>
      </p:sp>
      <p:sp>
        <p:nvSpPr>
          <p:cNvPr id="199" name="Google Shape;199;p32"/>
          <p:cNvSpPr/>
          <p:nvPr/>
        </p:nvSpPr>
        <p:spPr>
          <a:xfrm>
            <a:off x="4670300" y="1180175"/>
            <a:ext cx="1308900" cy="605400"/>
          </a:xfrm>
          <a:prstGeom prst="wedgeRectCallout">
            <a:avLst>
              <a:gd fmla="val -20833" name="adj1"/>
              <a:gd fmla="val 62500" name="adj2"/>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ko" sz="800">
                <a:solidFill>
                  <a:srgbClr val="F3F3F3"/>
                </a:solidFill>
                <a:latin typeface="Malgun Gothic"/>
                <a:ea typeface="Malgun Gothic"/>
                <a:cs typeface="Malgun Gothic"/>
                <a:sym typeface="Malgun Gothic"/>
              </a:rPr>
              <a:t>장치: 모터, 문 잠금장치</a:t>
            </a:r>
            <a:endParaRPr b="1" sz="800">
              <a:solidFill>
                <a:srgbClr val="F3F3F3"/>
              </a:solidFill>
              <a:latin typeface="Malgun Gothic"/>
              <a:ea typeface="Malgun Gothic"/>
              <a:cs typeface="Malgun Gothic"/>
              <a:sym typeface="Malgun Gothic"/>
            </a:endParaRPr>
          </a:p>
        </p:txBody>
      </p:sp>
      <p:sp>
        <p:nvSpPr>
          <p:cNvPr id="200" name="Google Shape;200;p32"/>
          <p:cNvSpPr txBox="1"/>
          <p:nvPr/>
        </p:nvSpPr>
        <p:spPr>
          <a:xfrm>
            <a:off x="3666600" y="804613"/>
            <a:ext cx="1121700" cy="2502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ko" sz="700">
                <a:solidFill>
                  <a:srgbClr val="0000FF"/>
                </a:solidFill>
                <a:latin typeface="Malgun Gothic"/>
                <a:ea typeface="Malgun Gothic"/>
                <a:cs typeface="Malgun Gothic"/>
                <a:sym typeface="Malgun Gothic"/>
              </a:rPr>
              <a:t>output == Success</a:t>
            </a:r>
            <a:endParaRPr b="1" sz="700">
              <a:solidFill>
                <a:srgbClr val="0000FF"/>
              </a:solidFill>
              <a:latin typeface="Malgun Gothic"/>
              <a:ea typeface="Malgun Gothic"/>
              <a:cs typeface="Malgun Gothic"/>
              <a:sym typeface="Malgun Gothic"/>
            </a:endParaRPr>
          </a:p>
        </p:txBody>
      </p:sp>
      <p:sp>
        <p:nvSpPr>
          <p:cNvPr id="201" name="Google Shape;201;p32"/>
          <p:cNvSpPr txBox="1"/>
          <p:nvPr/>
        </p:nvSpPr>
        <p:spPr>
          <a:xfrm>
            <a:off x="356425" y="2818700"/>
            <a:ext cx="1160100" cy="2901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ko" sz="700">
                <a:solidFill>
                  <a:srgbClr val="FF0000"/>
                </a:solidFill>
                <a:latin typeface="Malgun Gothic"/>
                <a:ea typeface="Malgun Gothic"/>
                <a:cs typeface="Malgun Gothic"/>
                <a:sym typeface="Malgun Gothic"/>
              </a:rPr>
              <a:t>output == Fail</a:t>
            </a:r>
            <a:endParaRPr b="1" sz="700">
              <a:solidFill>
                <a:srgbClr val="FF0000"/>
              </a:solidFill>
              <a:latin typeface="Malgun Gothic"/>
              <a:ea typeface="Malgun Gothic"/>
              <a:cs typeface="Malgun Gothic"/>
              <a:sym typeface="Malgun Gothic"/>
            </a:endParaRPr>
          </a:p>
        </p:txBody>
      </p:sp>
      <p:sp>
        <p:nvSpPr>
          <p:cNvPr id="202" name="Google Shape;202;p32"/>
          <p:cNvSpPr txBox="1"/>
          <p:nvPr/>
        </p:nvSpPr>
        <p:spPr>
          <a:xfrm>
            <a:off x="4645550" y="1938250"/>
            <a:ext cx="1358400" cy="29670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ko" sz="700">
                <a:latin typeface="Malgun Gothic"/>
                <a:ea typeface="Malgun Gothic"/>
                <a:cs typeface="Malgun Gothic"/>
                <a:sym typeface="Malgun Gothic"/>
              </a:rPr>
              <a:t>[자동문 기능]</a:t>
            </a:r>
            <a:endParaRPr b="1" sz="700">
              <a:latin typeface="Malgun Gothic"/>
              <a:ea typeface="Malgun Gothic"/>
              <a:cs typeface="Malgun Gothic"/>
              <a:sym typeface="Malgun Gothic"/>
            </a:endParaRPr>
          </a:p>
          <a:p>
            <a:pPr indent="0" lvl="0" marL="0" rtl="0" algn="l">
              <a:spcBef>
                <a:spcPts val="0"/>
              </a:spcBef>
              <a:spcAft>
                <a:spcPts val="0"/>
              </a:spcAft>
              <a:buNone/>
            </a:pPr>
            <a:r>
              <a:t/>
            </a:r>
            <a:endParaRPr sz="700">
              <a:latin typeface="Malgun Gothic"/>
              <a:ea typeface="Malgun Gothic"/>
              <a:cs typeface="Malgun Gothic"/>
              <a:sym typeface="Malgun Gothic"/>
            </a:endParaRPr>
          </a:p>
          <a:p>
            <a:pPr indent="0" lvl="0" marL="0" rtl="0" algn="l">
              <a:spcBef>
                <a:spcPts val="0"/>
              </a:spcBef>
              <a:spcAft>
                <a:spcPts val="0"/>
              </a:spcAft>
              <a:buNone/>
            </a:pPr>
            <a:r>
              <a:rPr lang="ko" sz="700">
                <a:latin typeface="Malgun Gothic"/>
                <a:ea typeface="Malgun Gothic"/>
                <a:cs typeface="Malgun Gothic"/>
                <a:sym typeface="Malgun Gothic"/>
              </a:rPr>
              <a:t>1. </a:t>
            </a:r>
            <a:r>
              <a:rPr lang="ko" sz="700">
                <a:latin typeface="Malgun Gothic"/>
                <a:ea typeface="Malgun Gothic"/>
                <a:cs typeface="Malgun Gothic"/>
                <a:sym typeface="Malgun Gothic"/>
              </a:rPr>
              <a:t>지문인식이 성공하면, 서버에서 DC모터가 연결된 라즈베리파이에 데이터를 전송한다.</a:t>
            </a:r>
            <a:endParaRPr sz="700">
              <a:latin typeface="Malgun Gothic"/>
              <a:ea typeface="Malgun Gothic"/>
              <a:cs typeface="Malgun Gothic"/>
              <a:sym typeface="Malgun Gothic"/>
            </a:endParaRPr>
          </a:p>
          <a:p>
            <a:pPr indent="0" lvl="0" marL="0" rtl="0" algn="l">
              <a:spcBef>
                <a:spcPts val="0"/>
              </a:spcBef>
              <a:spcAft>
                <a:spcPts val="0"/>
              </a:spcAft>
              <a:buNone/>
            </a:pPr>
            <a:r>
              <a:t/>
            </a:r>
            <a:endParaRPr sz="700">
              <a:latin typeface="Malgun Gothic"/>
              <a:ea typeface="Malgun Gothic"/>
              <a:cs typeface="Malgun Gothic"/>
              <a:sym typeface="Malgun Gothic"/>
            </a:endParaRPr>
          </a:p>
          <a:p>
            <a:pPr indent="0" lvl="0" marL="0" rtl="0" algn="l">
              <a:spcBef>
                <a:spcPts val="0"/>
              </a:spcBef>
              <a:spcAft>
                <a:spcPts val="0"/>
              </a:spcAft>
              <a:buNone/>
            </a:pPr>
            <a:r>
              <a:rPr lang="ko" sz="700">
                <a:latin typeface="Malgun Gothic"/>
                <a:ea typeface="Malgun Gothic"/>
                <a:cs typeface="Malgun Gothic"/>
                <a:sym typeface="Malgun Gothic"/>
              </a:rPr>
              <a:t>2. 라즈베리파이에서 DC모터에게 데이터를 전송한다.</a:t>
            </a:r>
            <a:endParaRPr sz="700">
              <a:latin typeface="Malgun Gothic"/>
              <a:ea typeface="Malgun Gothic"/>
              <a:cs typeface="Malgun Gothic"/>
              <a:sym typeface="Malgun Gothic"/>
            </a:endParaRPr>
          </a:p>
          <a:p>
            <a:pPr indent="0" lvl="0" marL="0" rtl="0" algn="l">
              <a:spcBef>
                <a:spcPts val="0"/>
              </a:spcBef>
              <a:spcAft>
                <a:spcPts val="0"/>
              </a:spcAft>
              <a:buNone/>
            </a:pPr>
            <a:r>
              <a:t/>
            </a:r>
            <a:endParaRPr sz="700">
              <a:latin typeface="Malgun Gothic"/>
              <a:ea typeface="Malgun Gothic"/>
              <a:cs typeface="Malgun Gothic"/>
              <a:sym typeface="Malgun Gothic"/>
            </a:endParaRPr>
          </a:p>
          <a:p>
            <a:pPr indent="0" lvl="0" marL="0" rtl="0" algn="l">
              <a:spcBef>
                <a:spcPts val="0"/>
              </a:spcBef>
              <a:spcAft>
                <a:spcPts val="0"/>
              </a:spcAft>
              <a:buNone/>
            </a:pPr>
            <a:r>
              <a:rPr lang="ko" sz="700">
                <a:latin typeface="Malgun Gothic"/>
                <a:ea typeface="Malgun Gothic"/>
                <a:cs typeface="Malgun Gothic"/>
                <a:sym typeface="Malgun Gothic"/>
              </a:rPr>
              <a:t>3</a:t>
            </a:r>
            <a:r>
              <a:rPr lang="ko" sz="700">
                <a:latin typeface="Malgun Gothic"/>
                <a:ea typeface="Malgun Gothic"/>
                <a:cs typeface="Malgun Gothic"/>
                <a:sym typeface="Malgun Gothic"/>
              </a:rPr>
              <a:t>. </a:t>
            </a:r>
            <a:r>
              <a:rPr lang="ko" sz="700">
                <a:latin typeface="Malgun Gothic"/>
                <a:ea typeface="Malgun Gothic"/>
                <a:cs typeface="Malgun Gothic"/>
                <a:sym typeface="Malgun Gothic"/>
              </a:rPr>
              <a:t>문의 잠금장치에 연결되어 있던 모터가 잠금장치를 unlock 시킨다.</a:t>
            </a:r>
            <a:endParaRPr sz="700">
              <a:latin typeface="Malgun Gothic"/>
              <a:ea typeface="Malgun Gothic"/>
              <a:cs typeface="Malgun Gothic"/>
              <a:sym typeface="Malgun Gothic"/>
            </a:endParaRPr>
          </a:p>
          <a:p>
            <a:pPr indent="0" lvl="0" marL="0" rtl="0" algn="l">
              <a:spcBef>
                <a:spcPts val="0"/>
              </a:spcBef>
              <a:spcAft>
                <a:spcPts val="0"/>
              </a:spcAft>
              <a:buNone/>
            </a:pPr>
            <a:r>
              <a:t/>
            </a:r>
            <a:endParaRPr sz="700">
              <a:latin typeface="Malgun Gothic"/>
              <a:ea typeface="Malgun Gothic"/>
              <a:cs typeface="Malgun Gothic"/>
              <a:sym typeface="Malgun Gothic"/>
            </a:endParaRPr>
          </a:p>
          <a:p>
            <a:pPr indent="0" lvl="0" marL="0" rtl="0" algn="l">
              <a:spcBef>
                <a:spcPts val="0"/>
              </a:spcBef>
              <a:spcAft>
                <a:spcPts val="0"/>
              </a:spcAft>
              <a:buNone/>
            </a:pPr>
            <a:r>
              <a:rPr lang="ko" sz="700">
                <a:latin typeface="Malgun Gothic"/>
                <a:ea typeface="Malgun Gothic"/>
                <a:cs typeface="Malgun Gothic"/>
                <a:sym typeface="Malgun Gothic"/>
              </a:rPr>
              <a:t>4. 사용자가 문을 열고 집안으로 진입한다.</a:t>
            </a:r>
            <a:endParaRPr sz="700">
              <a:latin typeface="Malgun Gothic"/>
              <a:ea typeface="Malgun Gothic"/>
              <a:cs typeface="Malgun Gothic"/>
              <a:sym typeface="Malgun Gothic"/>
            </a:endParaRPr>
          </a:p>
          <a:p>
            <a:pPr indent="0" lvl="0" marL="0" rtl="0" algn="l">
              <a:spcBef>
                <a:spcPts val="0"/>
              </a:spcBef>
              <a:spcAft>
                <a:spcPts val="0"/>
              </a:spcAft>
              <a:buNone/>
            </a:pPr>
            <a:r>
              <a:t/>
            </a:r>
            <a:endParaRPr sz="700">
              <a:latin typeface="Malgun Gothic"/>
              <a:ea typeface="Malgun Gothic"/>
              <a:cs typeface="Malgun Gothic"/>
              <a:sym typeface="Malgun Gothic"/>
            </a:endParaRPr>
          </a:p>
          <a:p>
            <a:pPr indent="0" lvl="0" marL="0" rtl="0" algn="l">
              <a:spcBef>
                <a:spcPts val="0"/>
              </a:spcBef>
              <a:spcAft>
                <a:spcPts val="0"/>
              </a:spcAft>
              <a:buNone/>
            </a:pPr>
            <a:r>
              <a:rPr b="1" lang="ko" sz="700">
                <a:solidFill>
                  <a:srgbClr val="0000FF"/>
                </a:solidFill>
                <a:latin typeface="Malgun Gothic"/>
                <a:ea typeface="Malgun Gothic"/>
                <a:cs typeface="Malgun Gothic"/>
                <a:sym typeface="Malgun Gothic"/>
              </a:rPr>
              <a:t>INPUT</a:t>
            </a:r>
            <a:r>
              <a:rPr b="1" lang="ko" sz="700">
                <a:solidFill>
                  <a:srgbClr val="0000FF"/>
                </a:solidFill>
                <a:latin typeface="Malgun Gothic"/>
                <a:ea typeface="Malgun Gothic"/>
                <a:cs typeface="Malgun Gothic"/>
                <a:sym typeface="Malgun Gothic"/>
              </a:rPr>
              <a:t>:</a:t>
            </a:r>
            <a:r>
              <a:rPr lang="ko" sz="700">
                <a:latin typeface="Malgun Gothic"/>
                <a:ea typeface="Malgun Gothic"/>
                <a:cs typeface="Malgun Gothic"/>
                <a:sym typeface="Malgun Gothic"/>
              </a:rPr>
              <a:t> 문을 열라는 명령 데이터, DC모터가 전류가 흐른다.</a:t>
            </a:r>
            <a:endParaRPr sz="700">
              <a:latin typeface="Malgun Gothic"/>
              <a:ea typeface="Malgun Gothic"/>
              <a:cs typeface="Malgun Gothic"/>
              <a:sym typeface="Malgun Gothic"/>
            </a:endParaRPr>
          </a:p>
          <a:p>
            <a:pPr indent="0" lvl="0" marL="0" rtl="0" algn="l">
              <a:spcBef>
                <a:spcPts val="0"/>
              </a:spcBef>
              <a:spcAft>
                <a:spcPts val="0"/>
              </a:spcAft>
              <a:buNone/>
            </a:pPr>
            <a:r>
              <a:t/>
            </a:r>
            <a:endParaRPr sz="700">
              <a:latin typeface="Malgun Gothic"/>
              <a:ea typeface="Malgun Gothic"/>
              <a:cs typeface="Malgun Gothic"/>
              <a:sym typeface="Malgun Gothic"/>
            </a:endParaRPr>
          </a:p>
          <a:p>
            <a:pPr indent="0" lvl="0" marL="0" rtl="0" algn="l">
              <a:spcBef>
                <a:spcPts val="0"/>
              </a:spcBef>
              <a:spcAft>
                <a:spcPts val="0"/>
              </a:spcAft>
              <a:buNone/>
            </a:pPr>
            <a:r>
              <a:rPr b="1" lang="ko" sz="700">
                <a:solidFill>
                  <a:srgbClr val="FF0000"/>
                </a:solidFill>
                <a:latin typeface="Malgun Gothic"/>
                <a:ea typeface="Malgun Gothic"/>
                <a:cs typeface="Malgun Gothic"/>
                <a:sym typeface="Malgun Gothic"/>
              </a:rPr>
              <a:t>OUTPUT</a:t>
            </a:r>
            <a:r>
              <a:rPr lang="ko" sz="700">
                <a:latin typeface="Malgun Gothic"/>
                <a:ea typeface="Malgun Gothic"/>
                <a:cs typeface="Malgun Gothic"/>
                <a:sym typeface="Malgun Gothic"/>
              </a:rPr>
              <a:t>: 문이 열린다. 사용자가 진입한다.</a:t>
            </a:r>
            <a:endParaRPr sz="700">
              <a:latin typeface="Malgun Gothic"/>
              <a:ea typeface="Malgun Gothic"/>
              <a:cs typeface="Malgun Gothic"/>
              <a:sym typeface="Malgun Gothic"/>
            </a:endParaRPr>
          </a:p>
        </p:txBody>
      </p:sp>
      <p:pic>
        <p:nvPicPr>
          <p:cNvPr id="203" name="Google Shape;203;p32"/>
          <p:cNvPicPr preferRelativeResize="0"/>
          <p:nvPr/>
        </p:nvPicPr>
        <p:blipFill>
          <a:blip r:embed="rId3">
            <a:alphaModFix/>
          </a:blip>
          <a:stretch>
            <a:fillRect/>
          </a:stretch>
        </p:blipFill>
        <p:spPr>
          <a:xfrm>
            <a:off x="5105275" y="634900"/>
            <a:ext cx="498900" cy="498900"/>
          </a:xfrm>
          <a:prstGeom prst="rect">
            <a:avLst/>
          </a:prstGeom>
          <a:noFill/>
          <a:ln>
            <a:noFill/>
          </a:ln>
        </p:spPr>
      </p:pic>
      <p:sp>
        <p:nvSpPr>
          <p:cNvPr id="204" name="Google Shape;204;p32"/>
          <p:cNvSpPr txBox="1"/>
          <p:nvPr/>
        </p:nvSpPr>
        <p:spPr>
          <a:xfrm>
            <a:off x="8709050" y="3861425"/>
            <a:ext cx="4369800" cy="50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205" name="Google Shape;205;p32"/>
          <p:cNvPicPr preferRelativeResize="0"/>
          <p:nvPr/>
        </p:nvPicPr>
        <p:blipFill>
          <a:blip r:embed="rId4">
            <a:alphaModFix/>
          </a:blip>
          <a:stretch>
            <a:fillRect/>
          </a:stretch>
        </p:blipFill>
        <p:spPr>
          <a:xfrm>
            <a:off x="2663725" y="634898"/>
            <a:ext cx="498900" cy="498900"/>
          </a:xfrm>
          <a:prstGeom prst="rect">
            <a:avLst/>
          </a:prstGeom>
          <a:noFill/>
          <a:ln>
            <a:noFill/>
          </a:ln>
        </p:spPr>
      </p:pic>
      <p:sp>
        <p:nvSpPr>
          <p:cNvPr id="206" name="Google Shape;206;p32"/>
          <p:cNvSpPr/>
          <p:nvPr/>
        </p:nvSpPr>
        <p:spPr>
          <a:xfrm>
            <a:off x="6878475" y="1193800"/>
            <a:ext cx="1308900" cy="605400"/>
          </a:xfrm>
          <a:prstGeom prst="wedgeRectCallout">
            <a:avLst>
              <a:gd fmla="val -20833" name="adj1"/>
              <a:gd fmla="val 62500" name="adj2"/>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ko" sz="800">
                <a:solidFill>
                  <a:srgbClr val="F3F3F3"/>
                </a:solidFill>
                <a:latin typeface="Malgun Gothic"/>
                <a:ea typeface="Malgun Gothic"/>
                <a:cs typeface="Malgun Gothic"/>
                <a:sym typeface="Malgun Gothic"/>
              </a:rPr>
              <a:t>장치: 모터, 문 잠금장치</a:t>
            </a:r>
            <a:endParaRPr b="1" sz="800">
              <a:solidFill>
                <a:srgbClr val="F3F3F3"/>
              </a:solidFill>
            </a:endParaRPr>
          </a:p>
        </p:txBody>
      </p:sp>
      <p:sp>
        <p:nvSpPr>
          <p:cNvPr id="207" name="Google Shape;207;p32"/>
          <p:cNvSpPr txBox="1"/>
          <p:nvPr/>
        </p:nvSpPr>
        <p:spPr>
          <a:xfrm>
            <a:off x="6857325" y="1938250"/>
            <a:ext cx="1358400" cy="29670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ko" sz="700">
                <a:latin typeface="Malgun Gothic"/>
                <a:ea typeface="Malgun Gothic"/>
                <a:cs typeface="Malgun Gothic"/>
                <a:sym typeface="Malgun Gothic"/>
              </a:rPr>
              <a:t>[자동문 기능]</a:t>
            </a:r>
            <a:endParaRPr b="1" sz="700">
              <a:latin typeface="Malgun Gothic"/>
              <a:ea typeface="Malgun Gothic"/>
              <a:cs typeface="Malgun Gothic"/>
              <a:sym typeface="Malgun Gothic"/>
            </a:endParaRPr>
          </a:p>
          <a:p>
            <a:pPr indent="0" lvl="0" marL="0" rtl="0" algn="l">
              <a:spcBef>
                <a:spcPts val="0"/>
              </a:spcBef>
              <a:spcAft>
                <a:spcPts val="0"/>
              </a:spcAft>
              <a:buNone/>
            </a:pPr>
            <a:r>
              <a:t/>
            </a:r>
            <a:endParaRPr sz="700">
              <a:latin typeface="Malgun Gothic"/>
              <a:ea typeface="Malgun Gothic"/>
              <a:cs typeface="Malgun Gothic"/>
              <a:sym typeface="Malgun Gothic"/>
            </a:endParaRPr>
          </a:p>
          <a:p>
            <a:pPr indent="0" lvl="0" marL="0" rtl="0" algn="l">
              <a:spcBef>
                <a:spcPts val="0"/>
              </a:spcBef>
              <a:spcAft>
                <a:spcPts val="0"/>
              </a:spcAft>
              <a:buNone/>
            </a:pPr>
            <a:r>
              <a:rPr lang="ko" sz="700">
                <a:latin typeface="Malgun Gothic"/>
                <a:ea typeface="Malgun Gothic"/>
                <a:cs typeface="Malgun Gothic"/>
                <a:sym typeface="Malgun Gothic"/>
              </a:rPr>
              <a:t>1.사용자가 진입한다.</a:t>
            </a:r>
            <a:endParaRPr sz="700">
              <a:latin typeface="Malgun Gothic"/>
              <a:ea typeface="Malgun Gothic"/>
              <a:cs typeface="Malgun Gothic"/>
              <a:sym typeface="Malgun Gothic"/>
            </a:endParaRPr>
          </a:p>
          <a:p>
            <a:pPr indent="0" lvl="0" marL="0" rtl="0" algn="l">
              <a:spcBef>
                <a:spcPts val="0"/>
              </a:spcBef>
              <a:spcAft>
                <a:spcPts val="0"/>
              </a:spcAft>
              <a:buNone/>
            </a:pPr>
            <a:r>
              <a:t/>
            </a:r>
            <a:endParaRPr sz="700">
              <a:latin typeface="Malgun Gothic"/>
              <a:ea typeface="Malgun Gothic"/>
              <a:cs typeface="Malgun Gothic"/>
              <a:sym typeface="Malgun Gothic"/>
            </a:endParaRPr>
          </a:p>
          <a:p>
            <a:pPr indent="0" lvl="0" marL="0" rtl="0" algn="l">
              <a:spcBef>
                <a:spcPts val="0"/>
              </a:spcBef>
              <a:spcAft>
                <a:spcPts val="0"/>
              </a:spcAft>
              <a:buNone/>
            </a:pPr>
            <a:r>
              <a:rPr lang="ko" sz="700">
                <a:latin typeface="Malgun Gothic"/>
                <a:ea typeface="Malgun Gothic"/>
                <a:cs typeface="Malgun Gothic"/>
                <a:sym typeface="Malgun Gothic"/>
              </a:rPr>
              <a:t>2. 문이 열리고 30초 후에 자동으로 닫힌다.</a:t>
            </a:r>
            <a:endParaRPr sz="700">
              <a:latin typeface="Malgun Gothic"/>
              <a:ea typeface="Malgun Gothic"/>
              <a:cs typeface="Malgun Gothic"/>
              <a:sym typeface="Malgun Gothic"/>
            </a:endParaRPr>
          </a:p>
          <a:p>
            <a:pPr indent="0" lvl="0" marL="0" rtl="0" algn="l">
              <a:spcBef>
                <a:spcPts val="0"/>
              </a:spcBef>
              <a:spcAft>
                <a:spcPts val="0"/>
              </a:spcAft>
              <a:buNone/>
            </a:pPr>
            <a:r>
              <a:t/>
            </a:r>
            <a:endParaRPr sz="700">
              <a:latin typeface="Malgun Gothic"/>
              <a:ea typeface="Malgun Gothic"/>
              <a:cs typeface="Malgun Gothic"/>
              <a:sym typeface="Malgun Gothic"/>
            </a:endParaRPr>
          </a:p>
          <a:p>
            <a:pPr indent="0" lvl="0" marL="0" rtl="0" algn="l">
              <a:spcBef>
                <a:spcPts val="0"/>
              </a:spcBef>
              <a:spcAft>
                <a:spcPts val="0"/>
              </a:spcAft>
              <a:buNone/>
            </a:pPr>
            <a:r>
              <a:t/>
            </a:r>
            <a:endParaRPr sz="700">
              <a:latin typeface="Malgun Gothic"/>
              <a:ea typeface="Malgun Gothic"/>
              <a:cs typeface="Malgun Gothic"/>
              <a:sym typeface="Malgun Gothic"/>
            </a:endParaRPr>
          </a:p>
          <a:p>
            <a:pPr indent="0" lvl="0" marL="0" rtl="0" algn="l">
              <a:spcBef>
                <a:spcPts val="0"/>
              </a:spcBef>
              <a:spcAft>
                <a:spcPts val="0"/>
              </a:spcAft>
              <a:buNone/>
            </a:pPr>
            <a:r>
              <a:rPr b="1" lang="ko" sz="700">
                <a:solidFill>
                  <a:srgbClr val="0000FF"/>
                </a:solidFill>
                <a:latin typeface="Malgun Gothic"/>
                <a:ea typeface="Malgun Gothic"/>
                <a:cs typeface="Malgun Gothic"/>
                <a:sym typeface="Malgun Gothic"/>
              </a:rPr>
              <a:t>INPUT</a:t>
            </a:r>
            <a:r>
              <a:rPr lang="ko" sz="700">
                <a:latin typeface="Malgun Gothic"/>
                <a:ea typeface="Malgun Gothic"/>
                <a:cs typeface="Malgun Gothic"/>
                <a:sym typeface="Malgun Gothic"/>
              </a:rPr>
              <a:t>: 사용자 진입</a:t>
            </a:r>
            <a:endParaRPr sz="700">
              <a:latin typeface="Malgun Gothic"/>
              <a:ea typeface="Malgun Gothic"/>
              <a:cs typeface="Malgun Gothic"/>
              <a:sym typeface="Malgun Gothic"/>
            </a:endParaRPr>
          </a:p>
          <a:p>
            <a:pPr indent="0" lvl="0" marL="0" rtl="0" algn="l">
              <a:spcBef>
                <a:spcPts val="0"/>
              </a:spcBef>
              <a:spcAft>
                <a:spcPts val="0"/>
              </a:spcAft>
              <a:buNone/>
            </a:pPr>
            <a:r>
              <a:t/>
            </a:r>
            <a:endParaRPr sz="700">
              <a:latin typeface="Malgun Gothic"/>
              <a:ea typeface="Malgun Gothic"/>
              <a:cs typeface="Malgun Gothic"/>
              <a:sym typeface="Malgun Gothic"/>
            </a:endParaRPr>
          </a:p>
          <a:p>
            <a:pPr indent="0" lvl="0" marL="0" rtl="0" algn="l">
              <a:spcBef>
                <a:spcPts val="0"/>
              </a:spcBef>
              <a:spcAft>
                <a:spcPts val="0"/>
              </a:spcAft>
              <a:buNone/>
            </a:pPr>
            <a:r>
              <a:rPr b="1" lang="ko" sz="700">
                <a:solidFill>
                  <a:srgbClr val="FF0000"/>
                </a:solidFill>
                <a:latin typeface="Malgun Gothic"/>
                <a:ea typeface="Malgun Gothic"/>
                <a:cs typeface="Malgun Gothic"/>
                <a:sym typeface="Malgun Gothic"/>
              </a:rPr>
              <a:t>OUTPUT</a:t>
            </a:r>
            <a:r>
              <a:rPr lang="ko" sz="700">
                <a:latin typeface="Malgun Gothic"/>
                <a:ea typeface="Malgun Gothic"/>
                <a:cs typeface="Malgun Gothic"/>
                <a:sym typeface="Malgun Gothic"/>
              </a:rPr>
              <a:t>: 문이 잠긴다.</a:t>
            </a:r>
            <a:endParaRPr sz="700">
              <a:latin typeface="Malgun Gothic"/>
              <a:ea typeface="Malgun Gothic"/>
              <a:cs typeface="Malgun Gothic"/>
              <a:sym typeface="Malgun Gothic"/>
            </a:endParaRPr>
          </a:p>
          <a:p>
            <a:pPr indent="0" lvl="0" marL="0" rtl="0" algn="l">
              <a:spcBef>
                <a:spcPts val="0"/>
              </a:spcBef>
              <a:spcAft>
                <a:spcPts val="0"/>
              </a:spcAft>
              <a:buNone/>
            </a:pPr>
            <a:r>
              <a:t/>
            </a:r>
            <a:endParaRPr sz="700">
              <a:latin typeface="Malgun Gothic"/>
              <a:ea typeface="Malgun Gothic"/>
              <a:cs typeface="Malgun Gothic"/>
              <a:sym typeface="Malgun Gothic"/>
            </a:endParaRPr>
          </a:p>
        </p:txBody>
      </p:sp>
      <p:pic>
        <p:nvPicPr>
          <p:cNvPr id="208" name="Google Shape;208;p32"/>
          <p:cNvPicPr preferRelativeResize="0"/>
          <p:nvPr/>
        </p:nvPicPr>
        <p:blipFill>
          <a:blip r:embed="rId5">
            <a:alphaModFix/>
          </a:blip>
          <a:stretch>
            <a:fillRect/>
          </a:stretch>
        </p:blipFill>
        <p:spPr>
          <a:xfrm>
            <a:off x="7292025" y="537550"/>
            <a:ext cx="552600" cy="552600"/>
          </a:xfrm>
          <a:prstGeom prst="rect">
            <a:avLst/>
          </a:prstGeom>
          <a:noFill/>
          <a:ln>
            <a:noFill/>
          </a:ln>
        </p:spPr>
      </p:pic>
      <p:pic>
        <p:nvPicPr>
          <p:cNvPr id="209" name="Google Shape;209;p32"/>
          <p:cNvPicPr preferRelativeResize="0"/>
          <p:nvPr/>
        </p:nvPicPr>
        <p:blipFill>
          <a:blip r:embed="rId6">
            <a:alphaModFix/>
          </a:blip>
          <a:stretch>
            <a:fillRect/>
          </a:stretch>
        </p:blipFill>
        <p:spPr>
          <a:xfrm>
            <a:off x="311712" y="1146252"/>
            <a:ext cx="700479" cy="700500"/>
          </a:xfrm>
          <a:prstGeom prst="rect">
            <a:avLst/>
          </a:prstGeom>
          <a:noFill/>
          <a:ln>
            <a:noFill/>
          </a:ln>
        </p:spPr>
      </p:pic>
      <p:pic>
        <p:nvPicPr>
          <p:cNvPr id="210" name="Google Shape;210;p32"/>
          <p:cNvPicPr preferRelativeResize="0"/>
          <p:nvPr/>
        </p:nvPicPr>
        <p:blipFill>
          <a:blip r:embed="rId7">
            <a:alphaModFix/>
          </a:blip>
          <a:stretch>
            <a:fillRect/>
          </a:stretch>
        </p:blipFill>
        <p:spPr>
          <a:xfrm>
            <a:off x="3085025" y="581650"/>
            <a:ext cx="332399" cy="332401"/>
          </a:xfrm>
          <a:prstGeom prst="rect">
            <a:avLst/>
          </a:prstGeom>
          <a:noFill/>
          <a:ln>
            <a:noFill/>
          </a:ln>
        </p:spPr>
      </p:pic>
      <p:sp>
        <p:nvSpPr>
          <p:cNvPr id="211" name="Google Shape;211;p32"/>
          <p:cNvSpPr txBox="1"/>
          <p:nvPr>
            <p:ph type="title"/>
          </p:nvPr>
        </p:nvSpPr>
        <p:spPr>
          <a:xfrm>
            <a:off x="311700" y="62950"/>
            <a:ext cx="8520600" cy="55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ko" sz="1800">
                <a:latin typeface="Malgun Gothic"/>
                <a:ea typeface="Malgun Gothic"/>
                <a:cs typeface="Malgun Gothic"/>
                <a:sym typeface="Malgun Gothic"/>
              </a:rPr>
              <a:t>8. Project Function Diagram - </a:t>
            </a:r>
            <a:r>
              <a:rPr b="1" lang="ko" sz="1000">
                <a:latin typeface="Malgun Gothic"/>
                <a:ea typeface="Malgun Gothic"/>
                <a:cs typeface="Malgun Gothic"/>
                <a:sym typeface="Malgun Gothic"/>
              </a:rPr>
              <a:t>서비스 전체 과정 (1)</a:t>
            </a:r>
            <a:endParaRPr b="1" sz="1000">
              <a:latin typeface="Malgun Gothic"/>
              <a:ea typeface="Malgun Gothic"/>
              <a:cs typeface="Malgun Gothic"/>
              <a:sym typeface="Malgun Gothic"/>
            </a:endParaRPr>
          </a:p>
        </p:txBody>
      </p:sp>
      <p:sp>
        <p:nvSpPr>
          <p:cNvPr id="212" name="Google Shape;212;p32"/>
          <p:cNvSpPr/>
          <p:nvPr/>
        </p:nvSpPr>
        <p:spPr>
          <a:xfrm>
            <a:off x="1495038" y="1209950"/>
            <a:ext cx="498900" cy="332400"/>
          </a:xfrm>
          <a:prstGeom prst="rightArrow">
            <a:avLst>
              <a:gd fmla="val 50000" name="adj1"/>
              <a:gd fmla="val 50000" name="adj2"/>
            </a:avLst>
          </a:prstGeom>
          <a:solidFill>
            <a:srgbClr val="B7B7B7"/>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32"/>
          <p:cNvSpPr/>
          <p:nvPr/>
        </p:nvSpPr>
        <p:spPr>
          <a:xfrm>
            <a:off x="3977988" y="1209950"/>
            <a:ext cx="498900" cy="332400"/>
          </a:xfrm>
          <a:prstGeom prst="rightArrow">
            <a:avLst>
              <a:gd fmla="val 50000" name="adj1"/>
              <a:gd fmla="val 50000" name="adj2"/>
            </a:avLst>
          </a:prstGeom>
          <a:solidFill>
            <a:srgbClr val="B7B7B7"/>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32"/>
          <p:cNvSpPr/>
          <p:nvPr/>
        </p:nvSpPr>
        <p:spPr>
          <a:xfrm>
            <a:off x="6179388" y="1209950"/>
            <a:ext cx="498900" cy="332400"/>
          </a:xfrm>
          <a:prstGeom prst="rightArrow">
            <a:avLst>
              <a:gd fmla="val 50000" name="adj1"/>
              <a:gd fmla="val 50000" name="adj2"/>
            </a:avLst>
          </a:prstGeom>
          <a:solidFill>
            <a:srgbClr val="B7B7B7"/>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32"/>
          <p:cNvSpPr/>
          <p:nvPr/>
        </p:nvSpPr>
        <p:spPr>
          <a:xfrm>
            <a:off x="8387563" y="1209950"/>
            <a:ext cx="498900" cy="332400"/>
          </a:xfrm>
          <a:prstGeom prst="rightArrow">
            <a:avLst>
              <a:gd fmla="val 50000" name="adj1"/>
              <a:gd fmla="val 50000" name="adj2"/>
            </a:avLst>
          </a:prstGeom>
          <a:solidFill>
            <a:srgbClr val="B7B7B7"/>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32"/>
          <p:cNvSpPr txBox="1"/>
          <p:nvPr/>
        </p:nvSpPr>
        <p:spPr>
          <a:xfrm>
            <a:off x="5867975" y="804600"/>
            <a:ext cx="1121700" cy="2502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ko" sz="1000">
                <a:solidFill>
                  <a:srgbClr val="0000FF"/>
                </a:solidFill>
                <a:latin typeface="Malgun Gothic"/>
                <a:ea typeface="Malgun Gothic"/>
                <a:cs typeface="Malgun Gothic"/>
                <a:sym typeface="Malgun Gothic"/>
              </a:rPr>
              <a:t>실외 → 실내</a:t>
            </a:r>
            <a:endParaRPr b="1" sz="1000">
              <a:solidFill>
                <a:srgbClr val="0000FF"/>
              </a:solidFill>
              <a:latin typeface="Malgun Gothic"/>
              <a:ea typeface="Malgun Gothic"/>
              <a:cs typeface="Malgun Gothic"/>
              <a:sym typeface="Malgun Gothic"/>
            </a:endParaRPr>
          </a:p>
        </p:txBody>
      </p:sp>
      <p:pic>
        <p:nvPicPr>
          <p:cNvPr id="217" name="Google Shape;217;p32"/>
          <p:cNvPicPr preferRelativeResize="0"/>
          <p:nvPr/>
        </p:nvPicPr>
        <p:blipFill>
          <a:blip r:embed="rId8">
            <a:alphaModFix/>
          </a:blip>
          <a:stretch>
            <a:fillRect/>
          </a:stretch>
        </p:blipFill>
        <p:spPr>
          <a:xfrm>
            <a:off x="973324" y="1376250"/>
            <a:ext cx="422950" cy="422950"/>
          </a:xfrm>
          <a:prstGeom prst="rect">
            <a:avLst/>
          </a:prstGeom>
          <a:noFill/>
          <a:ln>
            <a:noFill/>
          </a:ln>
        </p:spPr>
      </p:pic>
      <p:sp>
        <p:nvSpPr>
          <p:cNvPr id="218" name="Google Shape;218;p32"/>
          <p:cNvSpPr txBox="1"/>
          <p:nvPr/>
        </p:nvSpPr>
        <p:spPr>
          <a:xfrm>
            <a:off x="476425" y="767700"/>
            <a:ext cx="1160100" cy="2901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ko" sz="1000">
                <a:solidFill>
                  <a:srgbClr val="FF0000"/>
                </a:solidFill>
                <a:latin typeface="Malgun Gothic"/>
                <a:ea typeface="Malgun Gothic"/>
                <a:cs typeface="Malgun Gothic"/>
                <a:sym typeface="Malgun Gothic"/>
              </a:rPr>
              <a:t>실외</a:t>
            </a:r>
            <a:endParaRPr b="1" sz="1000">
              <a:solidFill>
                <a:srgbClr val="FF0000"/>
              </a:solidFill>
              <a:latin typeface="Malgun Gothic"/>
              <a:ea typeface="Malgun Gothic"/>
              <a:cs typeface="Malgun Gothic"/>
              <a:sym typeface="Malgun Gothic"/>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2" name="Shape 222"/>
        <p:cNvGrpSpPr/>
        <p:nvPr/>
      </p:nvGrpSpPr>
      <p:grpSpPr>
        <a:xfrm>
          <a:off x="0" y="0"/>
          <a:ext cx="0" cy="0"/>
          <a:chOff x="0" y="0"/>
          <a:chExt cx="0" cy="0"/>
        </a:xfrm>
      </p:grpSpPr>
      <p:sp>
        <p:nvSpPr>
          <p:cNvPr id="223" name="Google Shape;223;p33"/>
          <p:cNvSpPr txBox="1"/>
          <p:nvPr>
            <p:ph type="title"/>
          </p:nvPr>
        </p:nvSpPr>
        <p:spPr>
          <a:xfrm>
            <a:off x="311700" y="66325"/>
            <a:ext cx="8520600" cy="55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ko" sz="1800">
                <a:latin typeface="Malgun Gothic"/>
                <a:ea typeface="Malgun Gothic"/>
                <a:cs typeface="Malgun Gothic"/>
                <a:sym typeface="Malgun Gothic"/>
              </a:rPr>
              <a:t>8. Project Function Diagram - </a:t>
            </a:r>
            <a:r>
              <a:rPr b="1" lang="ko" sz="1000">
                <a:latin typeface="Malgun Gothic"/>
                <a:ea typeface="Malgun Gothic"/>
                <a:cs typeface="Malgun Gothic"/>
                <a:sym typeface="Malgun Gothic"/>
              </a:rPr>
              <a:t>서비스 전체 과정 (2)</a:t>
            </a:r>
            <a:endParaRPr b="1" sz="1000">
              <a:latin typeface="Malgun Gothic"/>
              <a:ea typeface="Malgun Gothic"/>
              <a:cs typeface="Malgun Gothic"/>
              <a:sym typeface="Malgun Gothic"/>
            </a:endParaRPr>
          </a:p>
        </p:txBody>
      </p:sp>
      <p:sp>
        <p:nvSpPr>
          <p:cNvPr id="224" name="Google Shape;224;p33"/>
          <p:cNvSpPr txBox="1"/>
          <p:nvPr/>
        </p:nvSpPr>
        <p:spPr>
          <a:xfrm>
            <a:off x="467925" y="1673600"/>
            <a:ext cx="1576200" cy="32412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ko" sz="700">
                <a:latin typeface="Malgun Gothic"/>
                <a:ea typeface="Malgun Gothic"/>
                <a:cs typeface="Malgun Gothic"/>
                <a:sym typeface="Malgun Gothic"/>
              </a:rPr>
              <a:t>[음성 인식 기능]</a:t>
            </a:r>
            <a:endParaRPr b="1" sz="700">
              <a:latin typeface="Malgun Gothic"/>
              <a:ea typeface="Malgun Gothic"/>
              <a:cs typeface="Malgun Gothic"/>
              <a:sym typeface="Malgun Gothic"/>
            </a:endParaRPr>
          </a:p>
          <a:p>
            <a:pPr indent="0" lvl="0" marL="0" rtl="0" algn="l">
              <a:spcBef>
                <a:spcPts val="0"/>
              </a:spcBef>
              <a:spcAft>
                <a:spcPts val="0"/>
              </a:spcAft>
              <a:buNone/>
            </a:pPr>
            <a:r>
              <a:rPr b="1" lang="ko" sz="700">
                <a:latin typeface="Malgun Gothic"/>
                <a:ea typeface="Malgun Gothic"/>
                <a:cs typeface="Malgun Gothic"/>
                <a:sym typeface="Malgun Gothic"/>
              </a:rPr>
              <a:t>[조명 음성 제어 기능]</a:t>
            </a:r>
            <a:endParaRPr b="1" sz="700">
              <a:latin typeface="Malgun Gothic"/>
              <a:ea typeface="Malgun Gothic"/>
              <a:cs typeface="Malgun Gothic"/>
              <a:sym typeface="Malgun Gothic"/>
            </a:endParaRPr>
          </a:p>
          <a:p>
            <a:pPr indent="0" lvl="0" marL="0" rtl="0" algn="l">
              <a:spcBef>
                <a:spcPts val="0"/>
              </a:spcBef>
              <a:spcAft>
                <a:spcPts val="0"/>
              </a:spcAft>
              <a:buNone/>
            </a:pPr>
            <a:r>
              <a:rPr b="1" lang="ko" sz="700">
                <a:latin typeface="Malgun Gothic"/>
                <a:ea typeface="Malgun Gothic"/>
                <a:cs typeface="Malgun Gothic"/>
                <a:sym typeface="Malgun Gothic"/>
              </a:rPr>
              <a:t>[자동 조명 제어 기능]</a:t>
            </a:r>
            <a:endParaRPr b="1" sz="700">
              <a:latin typeface="Malgun Gothic"/>
              <a:ea typeface="Malgun Gothic"/>
              <a:cs typeface="Malgun Gothic"/>
              <a:sym typeface="Malgun Gothic"/>
            </a:endParaRPr>
          </a:p>
          <a:p>
            <a:pPr indent="0" lvl="0" marL="0" rtl="0" algn="l">
              <a:spcBef>
                <a:spcPts val="0"/>
              </a:spcBef>
              <a:spcAft>
                <a:spcPts val="0"/>
              </a:spcAft>
              <a:buNone/>
            </a:pPr>
            <a:r>
              <a:t/>
            </a:r>
            <a:endParaRPr sz="700">
              <a:latin typeface="Malgun Gothic"/>
              <a:ea typeface="Malgun Gothic"/>
              <a:cs typeface="Malgun Gothic"/>
              <a:sym typeface="Malgun Gothic"/>
            </a:endParaRPr>
          </a:p>
          <a:p>
            <a:pPr indent="0" lvl="0" marL="0" rtl="0" algn="l">
              <a:spcBef>
                <a:spcPts val="0"/>
              </a:spcBef>
              <a:spcAft>
                <a:spcPts val="0"/>
              </a:spcAft>
              <a:buNone/>
            </a:pPr>
            <a:r>
              <a:rPr lang="ko" sz="700">
                <a:latin typeface="Malgun Gothic"/>
                <a:ea typeface="Malgun Gothic"/>
                <a:cs typeface="Malgun Gothic"/>
                <a:sym typeface="Malgun Gothic"/>
              </a:rPr>
              <a:t>1. </a:t>
            </a:r>
            <a:r>
              <a:rPr lang="ko" sz="700">
                <a:latin typeface="Malgun Gothic"/>
                <a:ea typeface="Malgun Gothic"/>
                <a:cs typeface="Malgun Gothic"/>
                <a:sym typeface="Malgun Gothic"/>
              </a:rPr>
              <a:t>사용자가 방 안에서 </a:t>
            </a:r>
            <a:r>
              <a:rPr lang="ko" sz="700">
                <a:latin typeface="Malgun Gothic"/>
                <a:ea typeface="Malgun Gothic"/>
                <a:cs typeface="Malgun Gothic"/>
                <a:sym typeface="Malgun Gothic"/>
              </a:rPr>
              <a:t>Google Assistant</a:t>
            </a:r>
            <a:r>
              <a:rPr lang="ko" sz="700">
                <a:latin typeface="Malgun Gothic"/>
                <a:ea typeface="Malgun Gothic"/>
                <a:cs typeface="Malgun Gothic"/>
                <a:sym typeface="Malgun Gothic"/>
              </a:rPr>
              <a:t>에게 조명을 ON 하라는 명령을 내린다.</a:t>
            </a:r>
            <a:endParaRPr sz="700">
              <a:latin typeface="Malgun Gothic"/>
              <a:ea typeface="Malgun Gothic"/>
              <a:cs typeface="Malgun Gothic"/>
              <a:sym typeface="Malgun Gothic"/>
            </a:endParaRPr>
          </a:p>
          <a:p>
            <a:pPr indent="0" lvl="0" marL="0" rtl="0" algn="l">
              <a:spcBef>
                <a:spcPts val="0"/>
              </a:spcBef>
              <a:spcAft>
                <a:spcPts val="0"/>
              </a:spcAft>
              <a:buNone/>
            </a:pPr>
            <a:r>
              <a:t/>
            </a:r>
            <a:endParaRPr sz="700">
              <a:latin typeface="Malgun Gothic"/>
              <a:ea typeface="Malgun Gothic"/>
              <a:cs typeface="Malgun Gothic"/>
              <a:sym typeface="Malgun Gothic"/>
            </a:endParaRPr>
          </a:p>
          <a:p>
            <a:pPr indent="0" lvl="0" marL="0" rtl="0" algn="l">
              <a:spcBef>
                <a:spcPts val="0"/>
              </a:spcBef>
              <a:spcAft>
                <a:spcPts val="0"/>
              </a:spcAft>
              <a:buNone/>
            </a:pPr>
            <a:r>
              <a:rPr lang="ko" sz="700">
                <a:latin typeface="Malgun Gothic"/>
                <a:ea typeface="Malgun Gothic"/>
                <a:cs typeface="Malgun Gothic"/>
                <a:sym typeface="Malgun Gothic"/>
              </a:rPr>
              <a:t>2. 방안에 불이 켜진 것을 조도센서가 확인하고 DB로 방안에 몇 시에 불이 켜졌는지 데이터를 전송한다.</a:t>
            </a:r>
            <a:endParaRPr sz="700">
              <a:latin typeface="Malgun Gothic"/>
              <a:ea typeface="Malgun Gothic"/>
              <a:cs typeface="Malgun Gothic"/>
              <a:sym typeface="Malgun Gothic"/>
            </a:endParaRPr>
          </a:p>
          <a:p>
            <a:pPr indent="0" lvl="0" marL="0" rtl="0" algn="l">
              <a:spcBef>
                <a:spcPts val="0"/>
              </a:spcBef>
              <a:spcAft>
                <a:spcPts val="0"/>
              </a:spcAft>
              <a:buNone/>
            </a:pPr>
            <a:r>
              <a:t/>
            </a:r>
            <a:endParaRPr sz="700">
              <a:latin typeface="Malgun Gothic"/>
              <a:ea typeface="Malgun Gothic"/>
              <a:cs typeface="Malgun Gothic"/>
              <a:sym typeface="Malgun Gothic"/>
            </a:endParaRPr>
          </a:p>
          <a:p>
            <a:pPr indent="0" lvl="0" marL="0" rtl="0" algn="l">
              <a:spcBef>
                <a:spcPts val="0"/>
              </a:spcBef>
              <a:spcAft>
                <a:spcPts val="0"/>
              </a:spcAft>
              <a:buNone/>
            </a:pPr>
            <a:r>
              <a:rPr lang="ko" sz="700">
                <a:latin typeface="Malgun Gothic"/>
                <a:ea typeface="Malgun Gothic"/>
                <a:cs typeface="Malgun Gothic"/>
                <a:sym typeface="Malgun Gothic"/>
              </a:rPr>
              <a:t>1-1. 사용자가 들어온 것을 초음파 센서가 감지하고 데이터를 서버에 전송한다.</a:t>
            </a:r>
            <a:endParaRPr sz="700">
              <a:latin typeface="Malgun Gothic"/>
              <a:ea typeface="Malgun Gothic"/>
              <a:cs typeface="Malgun Gothic"/>
              <a:sym typeface="Malgun Gothic"/>
            </a:endParaRPr>
          </a:p>
          <a:p>
            <a:pPr indent="0" lvl="0" marL="0" rtl="0" algn="l">
              <a:spcBef>
                <a:spcPts val="0"/>
              </a:spcBef>
              <a:spcAft>
                <a:spcPts val="0"/>
              </a:spcAft>
              <a:buNone/>
            </a:pPr>
            <a:r>
              <a:t/>
            </a:r>
            <a:endParaRPr sz="700">
              <a:latin typeface="Malgun Gothic"/>
              <a:ea typeface="Malgun Gothic"/>
              <a:cs typeface="Malgun Gothic"/>
              <a:sym typeface="Malgun Gothic"/>
            </a:endParaRPr>
          </a:p>
          <a:p>
            <a:pPr indent="0" lvl="0" marL="0" rtl="0" algn="l">
              <a:spcBef>
                <a:spcPts val="0"/>
              </a:spcBef>
              <a:spcAft>
                <a:spcPts val="0"/>
              </a:spcAft>
              <a:buNone/>
            </a:pPr>
            <a:r>
              <a:rPr lang="ko" sz="700">
                <a:latin typeface="Malgun Gothic"/>
                <a:ea typeface="Malgun Gothic"/>
                <a:cs typeface="Malgun Gothic"/>
                <a:sym typeface="Malgun Gothic"/>
              </a:rPr>
              <a:t>2-1. 서버는 광 센서에게 빛의 세기를 수집하라고 명령을 전송한다.</a:t>
            </a:r>
            <a:endParaRPr sz="700">
              <a:latin typeface="Malgun Gothic"/>
              <a:ea typeface="Malgun Gothic"/>
              <a:cs typeface="Malgun Gothic"/>
              <a:sym typeface="Malgun Gothic"/>
            </a:endParaRPr>
          </a:p>
          <a:p>
            <a:pPr indent="0" lvl="0" marL="0" rtl="0" algn="l">
              <a:spcBef>
                <a:spcPts val="0"/>
              </a:spcBef>
              <a:spcAft>
                <a:spcPts val="0"/>
              </a:spcAft>
              <a:buNone/>
            </a:pPr>
            <a:r>
              <a:t/>
            </a:r>
            <a:endParaRPr sz="700">
              <a:latin typeface="Malgun Gothic"/>
              <a:ea typeface="Malgun Gothic"/>
              <a:cs typeface="Malgun Gothic"/>
              <a:sym typeface="Malgun Gothic"/>
            </a:endParaRPr>
          </a:p>
          <a:p>
            <a:pPr indent="0" lvl="0" marL="0" rtl="0" algn="l">
              <a:spcBef>
                <a:spcPts val="0"/>
              </a:spcBef>
              <a:spcAft>
                <a:spcPts val="0"/>
              </a:spcAft>
              <a:buNone/>
            </a:pPr>
            <a:r>
              <a:rPr lang="ko" sz="700">
                <a:latin typeface="Malgun Gothic"/>
                <a:ea typeface="Malgun Gothic"/>
                <a:cs typeface="Malgun Gothic"/>
                <a:sym typeface="Malgun Gothic"/>
              </a:rPr>
              <a:t>3-1. 광 센서에서 빛의 밝기가 약하면 LED 백라이트로 불을 키고 빛이 강하면 불을 켜지 않는다.</a:t>
            </a:r>
            <a:endParaRPr sz="700">
              <a:latin typeface="Malgun Gothic"/>
              <a:ea typeface="Malgun Gothic"/>
              <a:cs typeface="Malgun Gothic"/>
              <a:sym typeface="Malgun Gothic"/>
            </a:endParaRPr>
          </a:p>
          <a:p>
            <a:pPr indent="0" lvl="0" marL="0" rtl="0" algn="l">
              <a:spcBef>
                <a:spcPts val="0"/>
              </a:spcBef>
              <a:spcAft>
                <a:spcPts val="0"/>
              </a:spcAft>
              <a:buNone/>
            </a:pPr>
            <a:r>
              <a:t/>
            </a:r>
            <a:endParaRPr sz="700">
              <a:latin typeface="Malgun Gothic"/>
              <a:ea typeface="Malgun Gothic"/>
              <a:cs typeface="Malgun Gothic"/>
              <a:sym typeface="Malgun Gothic"/>
            </a:endParaRPr>
          </a:p>
          <a:p>
            <a:pPr indent="0" lvl="0" marL="0" rtl="0" algn="l">
              <a:spcBef>
                <a:spcPts val="0"/>
              </a:spcBef>
              <a:spcAft>
                <a:spcPts val="0"/>
              </a:spcAft>
              <a:buNone/>
            </a:pPr>
            <a:r>
              <a:rPr b="1" lang="ko" sz="700">
                <a:solidFill>
                  <a:srgbClr val="0000FF"/>
                </a:solidFill>
                <a:latin typeface="Malgun Gothic"/>
                <a:ea typeface="Malgun Gothic"/>
                <a:cs typeface="Malgun Gothic"/>
                <a:sym typeface="Malgun Gothic"/>
              </a:rPr>
              <a:t>INPUT</a:t>
            </a:r>
            <a:r>
              <a:rPr lang="ko" sz="700">
                <a:latin typeface="Malgun Gothic"/>
                <a:ea typeface="Malgun Gothic"/>
                <a:cs typeface="Malgun Gothic"/>
                <a:sym typeface="Malgun Gothic"/>
              </a:rPr>
              <a:t>: 사용자 음성&amp;움직임, 빛 세기</a:t>
            </a:r>
            <a:endParaRPr sz="700">
              <a:latin typeface="Malgun Gothic"/>
              <a:ea typeface="Malgun Gothic"/>
              <a:cs typeface="Malgun Gothic"/>
              <a:sym typeface="Malgun Gothic"/>
            </a:endParaRPr>
          </a:p>
          <a:p>
            <a:pPr indent="0" lvl="0" marL="0" rtl="0" algn="l">
              <a:spcBef>
                <a:spcPts val="0"/>
              </a:spcBef>
              <a:spcAft>
                <a:spcPts val="0"/>
              </a:spcAft>
              <a:buNone/>
            </a:pPr>
            <a:r>
              <a:t/>
            </a:r>
            <a:endParaRPr sz="700">
              <a:latin typeface="Malgun Gothic"/>
              <a:ea typeface="Malgun Gothic"/>
              <a:cs typeface="Malgun Gothic"/>
              <a:sym typeface="Malgun Gothic"/>
            </a:endParaRPr>
          </a:p>
          <a:p>
            <a:pPr indent="0" lvl="0" marL="0" rtl="0" algn="l">
              <a:spcBef>
                <a:spcPts val="0"/>
              </a:spcBef>
              <a:spcAft>
                <a:spcPts val="0"/>
              </a:spcAft>
              <a:buNone/>
            </a:pPr>
            <a:r>
              <a:rPr b="1" lang="ko" sz="700">
                <a:solidFill>
                  <a:srgbClr val="FF0000"/>
                </a:solidFill>
                <a:latin typeface="Malgun Gothic"/>
                <a:ea typeface="Malgun Gothic"/>
                <a:cs typeface="Malgun Gothic"/>
                <a:sym typeface="Malgun Gothic"/>
              </a:rPr>
              <a:t>OUTPUT</a:t>
            </a:r>
            <a:r>
              <a:rPr lang="ko" sz="700">
                <a:latin typeface="Malgun Gothic"/>
                <a:ea typeface="Malgun Gothic"/>
                <a:cs typeface="Malgun Gothic"/>
                <a:sym typeface="Malgun Gothic"/>
              </a:rPr>
              <a:t>: LED 불이 켜짐/ 광 센서의 데이터 전송</a:t>
            </a:r>
            <a:endParaRPr sz="700">
              <a:latin typeface="Malgun Gothic"/>
              <a:ea typeface="Malgun Gothic"/>
              <a:cs typeface="Malgun Gothic"/>
              <a:sym typeface="Malgun Gothic"/>
            </a:endParaRPr>
          </a:p>
        </p:txBody>
      </p:sp>
      <p:sp>
        <p:nvSpPr>
          <p:cNvPr id="225" name="Google Shape;225;p33"/>
          <p:cNvSpPr txBox="1"/>
          <p:nvPr/>
        </p:nvSpPr>
        <p:spPr>
          <a:xfrm>
            <a:off x="2701375" y="1673600"/>
            <a:ext cx="1358400" cy="32412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ko" sz="700">
                <a:latin typeface="Malgun Gothic"/>
                <a:ea typeface="Malgun Gothic"/>
                <a:cs typeface="Malgun Gothic"/>
                <a:sym typeface="Malgun Gothic"/>
              </a:rPr>
              <a:t>[음성 인식 기능]</a:t>
            </a:r>
            <a:endParaRPr sz="700">
              <a:latin typeface="Malgun Gothic"/>
              <a:ea typeface="Malgun Gothic"/>
              <a:cs typeface="Malgun Gothic"/>
              <a:sym typeface="Malgun Gothic"/>
            </a:endParaRPr>
          </a:p>
          <a:p>
            <a:pPr indent="0" lvl="0" marL="0" rtl="0" algn="l">
              <a:spcBef>
                <a:spcPts val="0"/>
              </a:spcBef>
              <a:spcAft>
                <a:spcPts val="0"/>
              </a:spcAft>
              <a:buNone/>
            </a:pPr>
            <a:r>
              <a:rPr lang="ko" sz="700">
                <a:latin typeface="Malgun Gothic"/>
                <a:ea typeface="Malgun Gothic"/>
                <a:cs typeface="Malgun Gothic"/>
                <a:sym typeface="Malgun Gothic"/>
              </a:rPr>
              <a:t>1.사용자가 방안에서 </a:t>
            </a:r>
            <a:r>
              <a:rPr lang="ko" sz="700">
                <a:latin typeface="Malgun Gothic"/>
                <a:ea typeface="Malgun Gothic"/>
                <a:cs typeface="Malgun Gothic"/>
                <a:sym typeface="Malgun Gothic"/>
              </a:rPr>
              <a:t>Google Assistant에게 오늘의 서울 날씨를 물어본다. </a:t>
            </a:r>
            <a:endParaRPr sz="700">
              <a:latin typeface="Malgun Gothic"/>
              <a:ea typeface="Malgun Gothic"/>
              <a:cs typeface="Malgun Gothic"/>
              <a:sym typeface="Malgun Gothic"/>
            </a:endParaRPr>
          </a:p>
          <a:p>
            <a:pPr indent="0" lvl="0" marL="0" rtl="0" algn="l">
              <a:spcBef>
                <a:spcPts val="0"/>
              </a:spcBef>
              <a:spcAft>
                <a:spcPts val="0"/>
              </a:spcAft>
              <a:buNone/>
            </a:pPr>
            <a:r>
              <a:t/>
            </a:r>
            <a:endParaRPr sz="700">
              <a:latin typeface="Malgun Gothic"/>
              <a:ea typeface="Malgun Gothic"/>
              <a:cs typeface="Malgun Gothic"/>
              <a:sym typeface="Malgun Gothic"/>
            </a:endParaRPr>
          </a:p>
          <a:p>
            <a:pPr indent="0" lvl="0" marL="0" rtl="0" algn="l">
              <a:spcBef>
                <a:spcPts val="0"/>
              </a:spcBef>
              <a:spcAft>
                <a:spcPts val="0"/>
              </a:spcAft>
              <a:buNone/>
            </a:pPr>
            <a:r>
              <a:rPr b="1" lang="ko" sz="700">
                <a:solidFill>
                  <a:srgbClr val="0000FF"/>
                </a:solidFill>
                <a:latin typeface="Malgun Gothic"/>
                <a:ea typeface="Malgun Gothic"/>
                <a:cs typeface="Malgun Gothic"/>
                <a:sym typeface="Malgun Gothic"/>
              </a:rPr>
              <a:t>INPUT</a:t>
            </a:r>
            <a:r>
              <a:rPr lang="ko" sz="700">
                <a:latin typeface="Malgun Gothic"/>
                <a:ea typeface="Malgun Gothic"/>
                <a:cs typeface="Malgun Gothic"/>
                <a:sym typeface="Malgun Gothic"/>
              </a:rPr>
              <a:t>: 사용자의 명령</a:t>
            </a:r>
            <a:endParaRPr sz="700">
              <a:latin typeface="Malgun Gothic"/>
              <a:ea typeface="Malgun Gothic"/>
              <a:cs typeface="Malgun Gothic"/>
              <a:sym typeface="Malgun Gothic"/>
            </a:endParaRPr>
          </a:p>
          <a:p>
            <a:pPr indent="0" lvl="0" marL="0" rtl="0" algn="l">
              <a:spcBef>
                <a:spcPts val="0"/>
              </a:spcBef>
              <a:spcAft>
                <a:spcPts val="0"/>
              </a:spcAft>
              <a:buNone/>
            </a:pPr>
            <a:r>
              <a:t/>
            </a:r>
            <a:endParaRPr sz="700">
              <a:latin typeface="Malgun Gothic"/>
              <a:ea typeface="Malgun Gothic"/>
              <a:cs typeface="Malgun Gothic"/>
              <a:sym typeface="Malgun Gothic"/>
            </a:endParaRPr>
          </a:p>
          <a:p>
            <a:pPr indent="0" lvl="0" marL="0" rtl="0" algn="l">
              <a:spcBef>
                <a:spcPts val="0"/>
              </a:spcBef>
              <a:spcAft>
                <a:spcPts val="0"/>
              </a:spcAft>
              <a:buNone/>
            </a:pPr>
            <a:r>
              <a:rPr b="1" lang="ko" sz="700">
                <a:solidFill>
                  <a:srgbClr val="FF0000"/>
                </a:solidFill>
                <a:latin typeface="Malgun Gothic"/>
                <a:ea typeface="Malgun Gothic"/>
                <a:cs typeface="Malgun Gothic"/>
                <a:sym typeface="Malgun Gothic"/>
              </a:rPr>
              <a:t>OUTPUT</a:t>
            </a:r>
            <a:r>
              <a:rPr lang="ko" sz="700">
                <a:latin typeface="Malgun Gothic"/>
                <a:ea typeface="Malgun Gothic"/>
                <a:cs typeface="Malgun Gothic"/>
                <a:sym typeface="Malgun Gothic"/>
              </a:rPr>
              <a:t>: </a:t>
            </a:r>
            <a:r>
              <a:rPr lang="ko" sz="700">
                <a:latin typeface="Malgun Gothic"/>
                <a:ea typeface="Malgun Gothic"/>
                <a:cs typeface="Malgun Gothic"/>
                <a:sym typeface="Malgun Gothic"/>
              </a:rPr>
              <a:t>Google Assistant</a:t>
            </a:r>
            <a:r>
              <a:rPr lang="ko" sz="700">
                <a:latin typeface="Malgun Gothic"/>
                <a:ea typeface="Malgun Gothic"/>
                <a:cs typeface="Malgun Gothic"/>
                <a:sym typeface="Malgun Gothic"/>
              </a:rPr>
              <a:t> 오늘의 서울 날씨 값</a:t>
            </a:r>
            <a:endParaRPr sz="700">
              <a:latin typeface="Malgun Gothic"/>
              <a:ea typeface="Malgun Gothic"/>
              <a:cs typeface="Malgun Gothic"/>
              <a:sym typeface="Malgun Gothic"/>
            </a:endParaRPr>
          </a:p>
        </p:txBody>
      </p:sp>
      <p:sp>
        <p:nvSpPr>
          <p:cNvPr id="226" name="Google Shape;226;p33"/>
          <p:cNvSpPr/>
          <p:nvPr/>
        </p:nvSpPr>
        <p:spPr>
          <a:xfrm>
            <a:off x="467925" y="1045150"/>
            <a:ext cx="1576200" cy="493800"/>
          </a:xfrm>
          <a:prstGeom prst="wedgeRectCallout">
            <a:avLst>
              <a:gd fmla="val -20833" name="adj1"/>
              <a:gd fmla="val 62500" name="adj2"/>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ko" sz="800">
                <a:solidFill>
                  <a:srgbClr val="F3F3F3"/>
                </a:solidFill>
                <a:latin typeface="Malgun Gothic"/>
                <a:ea typeface="Malgun Gothic"/>
                <a:cs typeface="Malgun Gothic"/>
                <a:sym typeface="Malgun Gothic"/>
              </a:rPr>
              <a:t>센서: 광 센서, 초음파 센서</a:t>
            </a:r>
            <a:endParaRPr b="1" sz="800">
              <a:solidFill>
                <a:srgbClr val="F3F3F3"/>
              </a:solidFill>
              <a:latin typeface="Malgun Gothic"/>
              <a:ea typeface="Malgun Gothic"/>
              <a:cs typeface="Malgun Gothic"/>
              <a:sym typeface="Malgun Gothic"/>
            </a:endParaRPr>
          </a:p>
          <a:p>
            <a:pPr indent="0" lvl="0" marL="0" rtl="0" algn="l">
              <a:spcBef>
                <a:spcPts val="0"/>
              </a:spcBef>
              <a:spcAft>
                <a:spcPts val="0"/>
              </a:spcAft>
              <a:buNone/>
            </a:pPr>
            <a:r>
              <a:rPr b="1" lang="ko" sz="800">
                <a:solidFill>
                  <a:srgbClr val="F3F3F3"/>
                </a:solidFill>
                <a:latin typeface="Malgun Gothic"/>
                <a:ea typeface="Malgun Gothic"/>
                <a:cs typeface="Malgun Gothic"/>
                <a:sym typeface="Malgun Gothic"/>
              </a:rPr>
              <a:t>장치: LED, 마이크, 스피커</a:t>
            </a:r>
            <a:endParaRPr b="1" sz="800">
              <a:solidFill>
                <a:srgbClr val="F3F3F3"/>
              </a:solidFill>
              <a:latin typeface="Malgun Gothic"/>
              <a:ea typeface="Malgun Gothic"/>
              <a:cs typeface="Malgun Gothic"/>
              <a:sym typeface="Malgun Gothic"/>
            </a:endParaRPr>
          </a:p>
        </p:txBody>
      </p:sp>
      <p:sp>
        <p:nvSpPr>
          <p:cNvPr id="227" name="Google Shape;227;p33"/>
          <p:cNvSpPr/>
          <p:nvPr/>
        </p:nvSpPr>
        <p:spPr>
          <a:xfrm>
            <a:off x="4656625" y="1045148"/>
            <a:ext cx="1358400" cy="493800"/>
          </a:xfrm>
          <a:prstGeom prst="wedgeRectCallout">
            <a:avLst>
              <a:gd fmla="val -20833" name="adj1"/>
              <a:gd fmla="val 62500" name="adj2"/>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ko" sz="800">
                <a:solidFill>
                  <a:srgbClr val="F3F3F3"/>
                </a:solidFill>
                <a:latin typeface="Malgun Gothic"/>
                <a:ea typeface="Malgun Gothic"/>
                <a:cs typeface="Malgun Gothic"/>
                <a:sym typeface="Malgun Gothic"/>
              </a:rPr>
              <a:t>사용자의 단말기(휴대폰 또는 컴퓨터) → App 또는 Web</a:t>
            </a:r>
            <a:endParaRPr b="1" sz="800">
              <a:solidFill>
                <a:srgbClr val="F3F3F3"/>
              </a:solidFill>
              <a:latin typeface="Malgun Gothic"/>
              <a:ea typeface="Malgun Gothic"/>
              <a:cs typeface="Malgun Gothic"/>
              <a:sym typeface="Malgun Gothic"/>
            </a:endParaRPr>
          </a:p>
        </p:txBody>
      </p:sp>
      <p:sp>
        <p:nvSpPr>
          <p:cNvPr id="228" name="Google Shape;228;p33"/>
          <p:cNvSpPr txBox="1"/>
          <p:nvPr/>
        </p:nvSpPr>
        <p:spPr>
          <a:xfrm>
            <a:off x="4656625" y="1673600"/>
            <a:ext cx="1358400" cy="32412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ko" sz="700">
                <a:latin typeface="Malgun Gothic"/>
                <a:ea typeface="Malgun Gothic"/>
                <a:cs typeface="Malgun Gothic"/>
                <a:sym typeface="Malgun Gothic"/>
              </a:rPr>
              <a:t>[스마트 스타일러 기능]</a:t>
            </a:r>
            <a:endParaRPr b="1" sz="700">
              <a:latin typeface="Malgun Gothic"/>
              <a:ea typeface="Malgun Gothic"/>
              <a:cs typeface="Malgun Gothic"/>
              <a:sym typeface="Malgun Gothic"/>
            </a:endParaRPr>
          </a:p>
          <a:p>
            <a:pPr indent="0" lvl="0" marL="0" rtl="0" algn="l">
              <a:spcBef>
                <a:spcPts val="0"/>
              </a:spcBef>
              <a:spcAft>
                <a:spcPts val="0"/>
              </a:spcAft>
              <a:buNone/>
            </a:pPr>
            <a:r>
              <a:rPr b="1" lang="ko" sz="700">
                <a:latin typeface="Malgun Gothic"/>
                <a:ea typeface="Malgun Gothic"/>
                <a:cs typeface="Malgun Gothic"/>
                <a:sym typeface="Malgun Gothic"/>
              </a:rPr>
              <a:t>[My Home History 기능]</a:t>
            </a:r>
            <a:endParaRPr b="1" sz="700">
              <a:latin typeface="Malgun Gothic"/>
              <a:ea typeface="Malgun Gothic"/>
              <a:cs typeface="Malgun Gothic"/>
              <a:sym typeface="Malgun Gothic"/>
            </a:endParaRPr>
          </a:p>
          <a:p>
            <a:pPr indent="0" lvl="0" marL="0" rtl="0" algn="l">
              <a:spcBef>
                <a:spcPts val="0"/>
              </a:spcBef>
              <a:spcAft>
                <a:spcPts val="0"/>
              </a:spcAft>
              <a:buNone/>
            </a:pPr>
            <a:r>
              <a:rPr lang="ko" sz="700">
                <a:latin typeface="Malgun Gothic"/>
                <a:ea typeface="Malgun Gothic"/>
                <a:cs typeface="Malgun Gothic"/>
                <a:sym typeface="Malgun Gothic"/>
              </a:rPr>
              <a:t>1. </a:t>
            </a:r>
            <a:r>
              <a:rPr lang="ko" sz="700">
                <a:latin typeface="Malgun Gothic"/>
                <a:ea typeface="Malgun Gothic"/>
                <a:cs typeface="Malgun Gothic"/>
                <a:sym typeface="Malgun Gothic"/>
              </a:rPr>
              <a:t>사용자가 외출하기 전에 자신이 어제부터 일주일전에 입었던 옷을 사용자 휴대폰으로 확인한다.</a:t>
            </a:r>
            <a:endParaRPr sz="700">
              <a:latin typeface="Malgun Gothic"/>
              <a:ea typeface="Malgun Gothic"/>
              <a:cs typeface="Malgun Gothic"/>
              <a:sym typeface="Malgun Gothic"/>
            </a:endParaRPr>
          </a:p>
          <a:p>
            <a:pPr indent="0" lvl="0" marL="0" rtl="0" algn="l">
              <a:spcBef>
                <a:spcPts val="0"/>
              </a:spcBef>
              <a:spcAft>
                <a:spcPts val="0"/>
              </a:spcAft>
              <a:buNone/>
            </a:pPr>
            <a:r>
              <a:t/>
            </a:r>
            <a:endParaRPr sz="700">
              <a:latin typeface="Malgun Gothic"/>
              <a:ea typeface="Malgun Gothic"/>
              <a:cs typeface="Malgun Gothic"/>
              <a:sym typeface="Malgun Gothic"/>
            </a:endParaRPr>
          </a:p>
          <a:p>
            <a:pPr indent="0" lvl="0" marL="0" rtl="0" algn="l">
              <a:spcBef>
                <a:spcPts val="0"/>
              </a:spcBef>
              <a:spcAft>
                <a:spcPts val="0"/>
              </a:spcAft>
              <a:buNone/>
            </a:pPr>
            <a:r>
              <a:rPr lang="ko" sz="700">
                <a:latin typeface="Malgun Gothic"/>
                <a:ea typeface="Malgun Gothic"/>
                <a:cs typeface="Malgun Gothic"/>
                <a:sym typeface="Malgun Gothic"/>
              </a:rPr>
              <a:t>2. 추천 버튼을 눌러서 오늘 스타일을 추천 받는다.</a:t>
            </a:r>
            <a:endParaRPr sz="700">
              <a:latin typeface="Malgun Gothic"/>
              <a:ea typeface="Malgun Gothic"/>
              <a:cs typeface="Malgun Gothic"/>
              <a:sym typeface="Malgun Gothic"/>
            </a:endParaRPr>
          </a:p>
          <a:p>
            <a:pPr indent="0" lvl="0" marL="0" rtl="0" algn="l">
              <a:spcBef>
                <a:spcPts val="0"/>
              </a:spcBef>
              <a:spcAft>
                <a:spcPts val="0"/>
              </a:spcAft>
              <a:buNone/>
            </a:pPr>
            <a:r>
              <a:t/>
            </a:r>
            <a:endParaRPr sz="700">
              <a:latin typeface="Malgun Gothic"/>
              <a:ea typeface="Malgun Gothic"/>
              <a:cs typeface="Malgun Gothic"/>
              <a:sym typeface="Malgun Gothic"/>
            </a:endParaRPr>
          </a:p>
          <a:p>
            <a:pPr indent="0" lvl="0" marL="0" rtl="0" algn="l">
              <a:spcBef>
                <a:spcPts val="0"/>
              </a:spcBef>
              <a:spcAft>
                <a:spcPts val="0"/>
              </a:spcAft>
              <a:buNone/>
            </a:pPr>
            <a:r>
              <a:rPr lang="ko" sz="700">
                <a:latin typeface="Malgun Gothic"/>
                <a:ea typeface="Malgun Gothic"/>
                <a:cs typeface="Malgun Gothic"/>
                <a:sym typeface="Malgun Gothic"/>
              </a:rPr>
              <a:t>3. My Home 히스토리 버튼을 누른다.</a:t>
            </a:r>
            <a:endParaRPr sz="700">
              <a:latin typeface="Malgun Gothic"/>
              <a:ea typeface="Malgun Gothic"/>
              <a:cs typeface="Malgun Gothic"/>
              <a:sym typeface="Malgun Gothic"/>
            </a:endParaRPr>
          </a:p>
          <a:p>
            <a:pPr indent="0" lvl="0" marL="0" rtl="0" algn="l">
              <a:spcBef>
                <a:spcPts val="0"/>
              </a:spcBef>
              <a:spcAft>
                <a:spcPts val="0"/>
              </a:spcAft>
              <a:buNone/>
            </a:pPr>
            <a:r>
              <a:t/>
            </a:r>
            <a:endParaRPr sz="700">
              <a:latin typeface="Malgun Gothic"/>
              <a:ea typeface="Malgun Gothic"/>
              <a:cs typeface="Malgun Gothic"/>
              <a:sym typeface="Malgun Gothic"/>
            </a:endParaRPr>
          </a:p>
          <a:p>
            <a:pPr indent="0" lvl="0" marL="0" rtl="0" algn="l">
              <a:spcBef>
                <a:spcPts val="0"/>
              </a:spcBef>
              <a:spcAft>
                <a:spcPts val="0"/>
              </a:spcAft>
              <a:buNone/>
            </a:pPr>
            <a:r>
              <a:rPr lang="ko" sz="700">
                <a:latin typeface="Malgun Gothic"/>
                <a:ea typeface="Malgun Gothic"/>
                <a:cs typeface="Malgun Gothic"/>
                <a:sym typeface="Malgun Gothic"/>
              </a:rPr>
              <a:t>4. 자신의 집의 로그를 확인할 수 있다.</a:t>
            </a:r>
            <a:endParaRPr sz="700">
              <a:latin typeface="Malgun Gothic"/>
              <a:ea typeface="Malgun Gothic"/>
              <a:cs typeface="Malgun Gothic"/>
              <a:sym typeface="Malgun Gothic"/>
            </a:endParaRPr>
          </a:p>
          <a:p>
            <a:pPr indent="0" lvl="0" marL="0" rtl="0" algn="l">
              <a:spcBef>
                <a:spcPts val="0"/>
              </a:spcBef>
              <a:spcAft>
                <a:spcPts val="0"/>
              </a:spcAft>
              <a:buNone/>
            </a:pPr>
            <a:r>
              <a:t/>
            </a:r>
            <a:endParaRPr sz="700">
              <a:latin typeface="Malgun Gothic"/>
              <a:ea typeface="Malgun Gothic"/>
              <a:cs typeface="Malgun Gothic"/>
              <a:sym typeface="Malgun Gothic"/>
            </a:endParaRPr>
          </a:p>
          <a:p>
            <a:pPr indent="0" lvl="0" marL="0" rtl="0" algn="l">
              <a:spcBef>
                <a:spcPts val="0"/>
              </a:spcBef>
              <a:spcAft>
                <a:spcPts val="0"/>
              </a:spcAft>
              <a:buNone/>
            </a:pPr>
            <a:r>
              <a:rPr b="1" lang="ko" sz="700">
                <a:solidFill>
                  <a:srgbClr val="0000FF"/>
                </a:solidFill>
                <a:latin typeface="Malgun Gothic"/>
                <a:ea typeface="Malgun Gothic"/>
                <a:cs typeface="Malgun Gothic"/>
                <a:sym typeface="Malgun Gothic"/>
              </a:rPr>
              <a:t>INPUT</a:t>
            </a:r>
            <a:r>
              <a:rPr lang="ko" sz="700">
                <a:latin typeface="Malgun Gothic"/>
                <a:ea typeface="Malgun Gothic"/>
                <a:cs typeface="Malgun Gothic"/>
                <a:sym typeface="Malgun Gothic"/>
              </a:rPr>
              <a:t>: 사용자 App(또는 Web) 접속, 사용자의 버튼 입력</a:t>
            </a:r>
            <a:endParaRPr sz="700">
              <a:latin typeface="Malgun Gothic"/>
              <a:ea typeface="Malgun Gothic"/>
              <a:cs typeface="Malgun Gothic"/>
              <a:sym typeface="Malgun Gothic"/>
            </a:endParaRPr>
          </a:p>
          <a:p>
            <a:pPr indent="0" lvl="0" marL="0" rtl="0" algn="l">
              <a:spcBef>
                <a:spcPts val="0"/>
              </a:spcBef>
              <a:spcAft>
                <a:spcPts val="0"/>
              </a:spcAft>
              <a:buNone/>
            </a:pPr>
            <a:r>
              <a:t/>
            </a:r>
            <a:endParaRPr sz="700">
              <a:latin typeface="Malgun Gothic"/>
              <a:ea typeface="Malgun Gothic"/>
              <a:cs typeface="Malgun Gothic"/>
              <a:sym typeface="Malgun Gothic"/>
            </a:endParaRPr>
          </a:p>
          <a:p>
            <a:pPr indent="0" lvl="0" marL="0" rtl="0" algn="l">
              <a:spcBef>
                <a:spcPts val="0"/>
              </a:spcBef>
              <a:spcAft>
                <a:spcPts val="0"/>
              </a:spcAft>
              <a:buNone/>
            </a:pPr>
            <a:r>
              <a:rPr b="1" lang="ko" sz="700">
                <a:solidFill>
                  <a:srgbClr val="FF0000"/>
                </a:solidFill>
                <a:latin typeface="Malgun Gothic"/>
                <a:ea typeface="Malgun Gothic"/>
                <a:cs typeface="Malgun Gothic"/>
                <a:sym typeface="Malgun Gothic"/>
              </a:rPr>
              <a:t>OUTPUT</a:t>
            </a:r>
            <a:r>
              <a:rPr lang="ko" sz="700">
                <a:latin typeface="Malgun Gothic"/>
                <a:ea typeface="Malgun Gothic"/>
                <a:cs typeface="Malgun Gothic"/>
                <a:sym typeface="Malgun Gothic"/>
              </a:rPr>
              <a:t>: 사용자의 지난 일주일간의 옷 정보를 DB에서 가져와서 보여준다.</a:t>
            </a:r>
            <a:endParaRPr sz="700">
              <a:latin typeface="Malgun Gothic"/>
              <a:ea typeface="Malgun Gothic"/>
              <a:cs typeface="Malgun Gothic"/>
              <a:sym typeface="Malgun Gothic"/>
            </a:endParaRPr>
          </a:p>
          <a:p>
            <a:pPr indent="0" lvl="0" marL="0" rtl="0" algn="l">
              <a:spcBef>
                <a:spcPts val="0"/>
              </a:spcBef>
              <a:spcAft>
                <a:spcPts val="0"/>
              </a:spcAft>
              <a:buNone/>
            </a:pPr>
            <a:r>
              <a:rPr lang="ko" sz="700">
                <a:latin typeface="Malgun Gothic"/>
                <a:ea typeface="Malgun Gothic"/>
                <a:cs typeface="Malgun Gothic"/>
                <a:sym typeface="Malgun Gothic"/>
              </a:rPr>
              <a:t>옷 스타일 추천을 받는다.</a:t>
            </a:r>
            <a:endParaRPr sz="700">
              <a:latin typeface="Malgun Gothic"/>
              <a:ea typeface="Malgun Gothic"/>
              <a:cs typeface="Malgun Gothic"/>
              <a:sym typeface="Malgun Gothic"/>
            </a:endParaRPr>
          </a:p>
          <a:p>
            <a:pPr indent="0" lvl="0" marL="0" rtl="0" algn="l">
              <a:spcBef>
                <a:spcPts val="0"/>
              </a:spcBef>
              <a:spcAft>
                <a:spcPts val="0"/>
              </a:spcAft>
              <a:buNone/>
            </a:pPr>
            <a:r>
              <a:rPr lang="ko" sz="700">
                <a:latin typeface="Malgun Gothic"/>
                <a:ea typeface="Malgun Gothic"/>
                <a:cs typeface="Malgun Gothic"/>
                <a:sym typeface="Malgun Gothic"/>
              </a:rPr>
              <a:t>자신의 집의 보안상태, 생활 패턴을 볼 수 있다.</a:t>
            </a:r>
            <a:endParaRPr sz="700">
              <a:latin typeface="Malgun Gothic"/>
              <a:ea typeface="Malgun Gothic"/>
              <a:cs typeface="Malgun Gothic"/>
              <a:sym typeface="Malgun Gothic"/>
            </a:endParaRPr>
          </a:p>
          <a:p>
            <a:pPr indent="0" lvl="0" marL="0" rtl="0" algn="l">
              <a:spcBef>
                <a:spcPts val="0"/>
              </a:spcBef>
              <a:spcAft>
                <a:spcPts val="0"/>
              </a:spcAft>
              <a:buNone/>
            </a:pPr>
            <a:r>
              <a:t/>
            </a:r>
            <a:endParaRPr sz="700">
              <a:latin typeface="Malgun Gothic"/>
              <a:ea typeface="Malgun Gothic"/>
              <a:cs typeface="Malgun Gothic"/>
              <a:sym typeface="Malgun Gothic"/>
            </a:endParaRPr>
          </a:p>
        </p:txBody>
      </p:sp>
      <p:sp>
        <p:nvSpPr>
          <p:cNvPr id="229" name="Google Shape;229;p33"/>
          <p:cNvSpPr/>
          <p:nvPr/>
        </p:nvSpPr>
        <p:spPr>
          <a:xfrm>
            <a:off x="6636525" y="1053275"/>
            <a:ext cx="1358400" cy="493800"/>
          </a:xfrm>
          <a:prstGeom prst="wedgeRectCallout">
            <a:avLst>
              <a:gd fmla="val -20833" name="adj1"/>
              <a:gd fmla="val 62500" name="adj2"/>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ko" sz="800">
                <a:solidFill>
                  <a:srgbClr val="F3F3F3"/>
                </a:solidFill>
                <a:latin typeface="Malgun Gothic"/>
                <a:ea typeface="Malgun Gothic"/>
                <a:cs typeface="Malgun Gothic"/>
                <a:sym typeface="Malgun Gothic"/>
              </a:rPr>
              <a:t>센서: 초음파 센서</a:t>
            </a:r>
            <a:endParaRPr b="1" sz="800">
              <a:solidFill>
                <a:srgbClr val="F3F3F3"/>
              </a:solidFill>
              <a:latin typeface="Malgun Gothic"/>
              <a:ea typeface="Malgun Gothic"/>
              <a:cs typeface="Malgun Gothic"/>
              <a:sym typeface="Malgun Gothic"/>
            </a:endParaRPr>
          </a:p>
          <a:p>
            <a:pPr indent="0" lvl="0" marL="0" rtl="0" algn="l">
              <a:spcBef>
                <a:spcPts val="0"/>
              </a:spcBef>
              <a:spcAft>
                <a:spcPts val="0"/>
              </a:spcAft>
              <a:buNone/>
            </a:pPr>
            <a:r>
              <a:rPr b="1" lang="ko" sz="800">
                <a:solidFill>
                  <a:srgbClr val="F3F3F3"/>
                </a:solidFill>
                <a:latin typeface="Malgun Gothic"/>
                <a:ea typeface="Malgun Gothic"/>
                <a:cs typeface="Malgun Gothic"/>
                <a:sym typeface="Malgun Gothic"/>
              </a:rPr>
              <a:t>장치: 웹캠, 사용자의 휴대폰</a:t>
            </a:r>
            <a:endParaRPr b="1" sz="800">
              <a:solidFill>
                <a:srgbClr val="F3F3F3"/>
              </a:solidFill>
              <a:latin typeface="Malgun Gothic"/>
              <a:ea typeface="Malgun Gothic"/>
              <a:cs typeface="Malgun Gothic"/>
              <a:sym typeface="Malgun Gothic"/>
            </a:endParaRPr>
          </a:p>
        </p:txBody>
      </p:sp>
      <p:sp>
        <p:nvSpPr>
          <p:cNvPr id="230" name="Google Shape;230;p33"/>
          <p:cNvSpPr txBox="1"/>
          <p:nvPr/>
        </p:nvSpPr>
        <p:spPr>
          <a:xfrm>
            <a:off x="6636525" y="1673600"/>
            <a:ext cx="1358400" cy="32412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ko" sz="700">
                <a:latin typeface="Malgun Gothic"/>
                <a:ea typeface="Malgun Gothic"/>
                <a:cs typeface="Malgun Gothic"/>
                <a:sym typeface="Malgun Gothic"/>
              </a:rPr>
              <a:t>[스마트 스타일러 기능]</a:t>
            </a:r>
            <a:endParaRPr sz="700">
              <a:latin typeface="Malgun Gothic"/>
              <a:ea typeface="Malgun Gothic"/>
              <a:cs typeface="Malgun Gothic"/>
              <a:sym typeface="Malgun Gothic"/>
            </a:endParaRPr>
          </a:p>
          <a:p>
            <a:pPr indent="0" lvl="0" marL="0" rtl="0" algn="l">
              <a:spcBef>
                <a:spcPts val="0"/>
              </a:spcBef>
              <a:spcAft>
                <a:spcPts val="0"/>
              </a:spcAft>
              <a:buNone/>
            </a:pPr>
            <a:r>
              <a:rPr lang="ko" sz="700">
                <a:latin typeface="Malgun Gothic"/>
                <a:ea typeface="Malgun Gothic"/>
                <a:cs typeface="Malgun Gothic"/>
                <a:sym typeface="Malgun Gothic"/>
              </a:rPr>
              <a:t>1. </a:t>
            </a:r>
            <a:r>
              <a:rPr lang="ko" sz="700">
                <a:latin typeface="Malgun Gothic"/>
                <a:ea typeface="Malgun Gothic"/>
                <a:cs typeface="Malgun Gothic"/>
                <a:sym typeface="Malgun Gothic"/>
              </a:rPr>
              <a:t>사용자가 옷을 골라서 입고 웹캠으로 오늘의 옷차림을 촬영한다.</a:t>
            </a:r>
            <a:endParaRPr sz="700">
              <a:latin typeface="Malgun Gothic"/>
              <a:ea typeface="Malgun Gothic"/>
              <a:cs typeface="Malgun Gothic"/>
              <a:sym typeface="Malgun Gothic"/>
            </a:endParaRPr>
          </a:p>
          <a:p>
            <a:pPr indent="0" lvl="0" marL="0" rtl="0" algn="l">
              <a:spcBef>
                <a:spcPts val="0"/>
              </a:spcBef>
              <a:spcAft>
                <a:spcPts val="0"/>
              </a:spcAft>
              <a:buNone/>
            </a:pPr>
            <a:r>
              <a:t/>
            </a:r>
            <a:endParaRPr sz="700">
              <a:latin typeface="Malgun Gothic"/>
              <a:ea typeface="Malgun Gothic"/>
              <a:cs typeface="Malgun Gothic"/>
              <a:sym typeface="Malgun Gothic"/>
            </a:endParaRPr>
          </a:p>
          <a:p>
            <a:pPr indent="0" lvl="0" marL="0" rtl="0" algn="l">
              <a:spcBef>
                <a:spcPts val="0"/>
              </a:spcBef>
              <a:spcAft>
                <a:spcPts val="0"/>
              </a:spcAft>
              <a:buNone/>
            </a:pPr>
            <a:r>
              <a:rPr lang="ko" sz="700">
                <a:latin typeface="Malgun Gothic"/>
                <a:ea typeface="Malgun Gothic"/>
                <a:cs typeface="Malgun Gothic"/>
                <a:sym typeface="Malgun Gothic"/>
              </a:rPr>
              <a:t>2. 초음파 센서가 사용자의 거리를 측정하고 촬영 적정 거리가 될 때까지 사용자 단말기로 메시지를 보낸다. </a:t>
            </a:r>
            <a:endParaRPr sz="700">
              <a:latin typeface="Malgun Gothic"/>
              <a:ea typeface="Malgun Gothic"/>
              <a:cs typeface="Malgun Gothic"/>
              <a:sym typeface="Malgun Gothic"/>
            </a:endParaRPr>
          </a:p>
          <a:p>
            <a:pPr indent="0" lvl="0" marL="0" rtl="0" algn="l">
              <a:spcBef>
                <a:spcPts val="0"/>
              </a:spcBef>
              <a:spcAft>
                <a:spcPts val="0"/>
              </a:spcAft>
              <a:buNone/>
            </a:pPr>
            <a:r>
              <a:t/>
            </a:r>
            <a:endParaRPr sz="700">
              <a:latin typeface="Malgun Gothic"/>
              <a:ea typeface="Malgun Gothic"/>
              <a:cs typeface="Malgun Gothic"/>
              <a:sym typeface="Malgun Gothic"/>
            </a:endParaRPr>
          </a:p>
          <a:p>
            <a:pPr indent="0" lvl="0" marL="0" rtl="0" algn="l">
              <a:spcBef>
                <a:spcPts val="0"/>
              </a:spcBef>
              <a:spcAft>
                <a:spcPts val="0"/>
              </a:spcAft>
              <a:buNone/>
            </a:pPr>
            <a:r>
              <a:t/>
            </a:r>
            <a:endParaRPr sz="700">
              <a:latin typeface="Malgun Gothic"/>
              <a:ea typeface="Malgun Gothic"/>
              <a:cs typeface="Malgun Gothic"/>
              <a:sym typeface="Malgun Gothic"/>
            </a:endParaRPr>
          </a:p>
          <a:p>
            <a:pPr indent="0" lvl="0" marL="0" rtl="0" algn="l">
              <a:spcBef>
                <a:spcPts val="0"/>
              </a:spcBef>
              <a:spcAft>
                <a:spcPts val="0"/>
              </a:spcAft>
              <a:buNone/>
            </a:pPr>
            <a:r>
              <a:rPr b="1" lang="ko" sz="700">
                <a:solidFill>
                  <a:srgbClr val="0000FF"/>
                </a:solidFill>
                <a:latin typeface="Malgun Gothic"/>
                <a:ea typeface="Malgun Gothic"/>
                <a:cs typeface="Malgun Gothic"/>
                <a:sym typeface="Malgun Gothic"/>
              </a:rPr>
              <a:t>INPUT:</a:t>
            </a:r>
            <a:r>
              <a:rPr lang="ko" sz="700">
                <a:latin typeface="Malgun Gothic"/>
                <a:ea typeface="Malgun Gothic"/>
                <a:cs typeface="Malgun Gothic"/>
                <a:sym typeface="Malgun Gothic"/>
              </a:rPr>
              <a:t> 사용자의 버튼 입력</a:t>
            </a:r>
            <a:endParaRPr sz="700">
              <a:latin typeface="Malgun Gothic"/>
              <a:ea typeface="Malgun Gothic"/>
              <a:cs typeface="Malgun Gothic"/>
              <a:sym typeface="Malgun Gothic"/>
            </a:endParaRPr>
          </a:p>
          <a:p>
            <a:pPr indent="0" lvl="0" marL="0" rtl="0" algn="l">
              <a:spcBef>
                <a:spcPts val="0"/>
              </a:spcBef>
              <a:spcAft>
                <a:spcPts val="0"/>
              </a:spcAft>
              <a:buNone/>
            </a:pPr>
            <a:r>
              <a:t/>
            </a:r>
            <a:endParaRPr sz="700">
              <a:latin typeface="Malgun Gothic"/>
              <a:ea typeface="Malgun Gothic"/>
              <a:cs typeface="Malgun Gothic"/>
              <a:sym typeface="Malgun Gothic"/>
            </a:endParaRPr>
          </a:p>
          <a:p>
            <a:pPr indent="0" lvl="0" marL="0" rtl="0" algn="l">
              <a:spcBef>
                <a:spcPts val="0"/>
              </a:spcBef>
              <a:spcAft>
                <a:spcPts val="0"/>
              </a:spcAft>
              <a:buNone/>
            </a:pPr>
            <a:r>
              <a:rPr b="1" lang="ko" sz="700">
                <a:solidFill>
                  <a:srgbClr val="FF0000"/>
                </a:solidFill>
                <a:latin typeface="Malgun Gothic"/>
                <a:ea typeface="Malgun Gothic"/>
                <a:cs typeface="Malgun Gothic"/>
                <a:sym typeface="Malgun Gothic"/>
              </a:rPr>
              <a:t>OUTPUT:</a:t>
            </a:r>
            <a:r>
              <a:rPr lang="ko" sz="700">
                <a:latin typeface="Malgun Gothic"/>
                <a:ea typeface="Malgun Gothic"/>
                <a:cs typeface="Malgun Gothic"/>
                <a:sym typeface="Malgun Gothic"/>
              </a:rPr>
              <a:t> 웹캠 사진 촬영</a:t>
            </a:r>
            <a:endParaRPr sz="700">
              <a:latin typeface="Malgun Gothic"/>
              <a:ea typeface="Malgun Gothic"/>
              <a:cs typeface="Malgun Gothic"/>
              <a:sym typeface="Malgun Gothic"/>
            </a:endParaRPr>
          </a:p>
          <a:p>
            <a:pPr indent="0" lvl="0" marL="0" rtl="0" algn="l">
              <a:spcBef>
                <a:spcPts val="0"/>
              </a:spcBef>
              <a:spcAft>
                <a:spcPts val="0"/>
              </a:spcAft>
              <a:buNone/>
            </a:pPr>
            <a:r>
              <a:t/>
            </a:r>
            <a:endParaRPr sz="700">
              <a:latin typeface="Malgun Gothic"/>
              <a:ea typeface="Malgun Gothic"/>
              <a:cs typeface="Malgun Gothic"/>
              <a:sym typeface="Malgun Gothic"/>
            </a:endParaRPr>
          </a:p>
          <a:p>
            <a:pPr indent="0" lvl="0" marL="0" rtl="0" algn="l">
              <a:spcBef>
                <a:spcPts val="0"/>
              </a:spcBef>
              <a:spcAft>
                <a:spcPts val="0"/>
              </a:spcAft>
              <a:buNone/>
            </a:pPr>
            <a:r>
              <a:t/>
            </a:r>
            <a:endParaRPr sz="700">
              <a:latin typeface="Malgun Gothic"/>
              <a:ea typeface="Malgun Gothic"/>
              <a:cs typeface="Malgun Gothic"/>
              <a:sym typeface="Malgun Gothic"/>
            </a:endParaRPr>
          </a:p>
          <a:p>
            <a:pPr indent="0" lvl="0" marL="0" rtl="0" algn="l">
              <a:spcBef>
                <a:spcPts val="0"/>
              </a:spcBef>
              <a:spcAft>
                <a:spcPts val="0"/>
              </a:spcAft>
              <a:buNone/>
            </a:pPr>
            <a:r>
              <a:t/>
            </a:r>
            <a:endParaRPr sz="700">
              <a:latin typeface="Malgun Gothic"/>
              <a:ea typeface="Malgun Gothic"/>
              <a:cs typeface="Malgun Gothic"/>
              <a:sym typeface="Malgun Gothic"/>
            </a:endParaRPr>
          </a:p>
          <a:p>
            <a:pPr indent="0" lvl="0" marL="0" rtl="0" algn="l">
              <a:spcBef>
                <a:spcPts val="0"/>
              </a:spcBef>
              <a:spcAft>
                <a:spcPts val="0"/>
              </a:spcAft>
              <a:buNone/>
            </a:pPr>
            <a:r>
              <a:t/>
            </a:r>
            <a:endParaRPr sz="700">
              <a:latin typeface="Malgun Gothic"/>
              <a:ea typeface="Malgun Gothic"/>
              <a:cs typeface="Malgun Gothic"/>
              <a:sym typeface="Malgun Gothic"/>
            </a:endParaRPr>
          </a:p>
          <a:p>
            <a:pPr indent="0" lvl="0" marL="0" rtl="0" algn="l">
              <a:spcBef>
                <a:spcPts val="0"/>
              </a:spcBef>
              <a:spcAft>
                <a:spcPts val="0"/>
              </a:spcAft>
              <a:buNone/>
            </a:pPr>
            <a:r>
              <a:t/>
            </a:r>
            <a:endParaRPr sz="700">
              <a:latin typeface="Malgun Gothic"/>
              <a:ea typeface="Malgun Gothic"/>
              <a:cs typeface="Malgun Gothic"/>
              <a:sym typeface="Malgun Gothic"/>
            </a:endParaRPr>
          </a:p>
        </p:txBody>
      </p:sp>
      <p:sp>
        <p:nvSpPr>
          <p:cNvPr id="231" name="Google Shape;231;p33"/>
          <p:cNvSpPr/>
          <p:nvPr/>
        </p:nvSpPr>
        <p:spPr>
          <a:xfrm>
            <a:off x="2701375" y="1053275"/>
            <a:ext cx="1308900" cy="493800"/>
          </a:xfrm>
          <a:prstGeom prst="wedgeRectCallout">
            <a:avLst>
              <a:gd fmla="val -20833" name="adj1"/>
              <a:gd fmla="val 62500" name="adj2"/>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ko" sz="800">
                <a:solidFill>
                  <a:srgbClr val="F3F3F3"/>
                </a:solidFill>
                <a:latin typeface="Malgun Gothic"/>
                <a:ea typeface="Malgun Gothic"/>
                <a:cs typeface="Malgun Gothic"/>
                <a:sym typeface="Malgun Gothic"/>
              </a:rPr>
              <a:t>장치: 마이크, 스피커</a:t>
            </a:r>
            <a:endParaRPr b="1" sz="800">
              <a:solidFill>
                <a:srgbClr val="F3F3F3"/>
              </a:solidFill>
              <a:latin typeface="Malgun Gothic"/>
              <a:ea typeface="Malgun Gothic"/>
              <a:cs typeface="Malgun Gothic"/>
              <a:sym typeface="Malgun Gothic"/>
            </a:endParaRPr>
          </a:p>
        </p:txBody>
      </p:sp>
      <p:pic>
        <p:nvPicPr>
          <p:cNvPr id="232" name="Google Shape;232;p33"/>
          <p:cNvPicPr preferRelativeResize="0"/>
          <p:nvPr/>
        </p:nvPicPr>
        <p:blipFill>
          <a:blip r:embed="rId3">
            <a:alphaModFix/>
          </a:blip>
          <a:stretch>
            <a:fillRect/>
          </a:stretch>
        </p:blipFill>
        <p:spPr>
          <a:xfrm>
            <a:off x="1663813" y="487538"/>
            <a:ext cx="422975" cy="422975"/>
          </a:xfrm>
          <a:prstGeom prst="rect">
            <a:avLst/>
          </a:prstGeom>
          <a:noFill/>
          <a:ln>
            <a:noFill/>
          </a:ln>
        </p:spPr>
      </p:pic>
      <p:pic>
        <p:nvPicPr>
          <p:cNvPr id="233" name="Google Shape;233;p33"/>
          <p:cNvPicPr preferRelativeResize="0"/>
          <p:nvPr/>
        </p:nvPicPr>
        <p:blipFill>
          <a:blip r:embed="rId4">
            <a:alphaModFix/>
          </a:blip>
          <a:stretch>
            <a:fillRect/>
          </a:stretch>
        </p:blipFill>
        <p:spPr>
          <a:xfrm>
            <a:off x="3160225" y="624625"/>
            <a:ext cx="422950" cy="422950"/>
          </a:xfrm>
          <a:prstGeom prst="rect">
            <a:avLst/>
          </a:prstGeom>
          <a:noFill/>
          <a:ln>
            <a:noFill/>
          </a:ln>
        </p:spPr>
      </p:pic>
      <p:pic>
        <p:nvPicPr>
          <p:cNvPr id="234" name="Google Shape;234;p33"/>
          <p:cNvPicPr preferRelativeResize="0"/>
          <p:nvPr/>
        </p:nvPicPr>
        <p:blipFill>
          <a:blip r:embed="rId5">
            <a:alphaModFix/>
          </a:blip>
          <a:stretch>
            <a:fillRect/>
          </a:stretch>
        </p:blipFill>
        <p:spPr>
          <a:xfrm>
            <a:off x="7010650" y="669888"/>
            <a:ext cx="332399" cy="332399"/>
          </a:xfrm>
          <a:prstGeom prst="rect">
            <a:avLst/>
          </a:prstGeom>
          <a:noFill/>
          <a:ln>
            <a:noFill/>
          </a:ln>
        </p:spPr>
      </p:pic>
      <p:pic>
        <p:nvPicPr>
          <p:cNvPr id="235" name="Google Shape;235;p33"/>
          <p:cNvPicPr preferRelativeResize="0"/>
          <p:nvPr/>
        </p:nvPicPr>
        <p:blipFill>
          <a:blip r:embed="rId6">
            <a:alphaModFix/>
          </a:blip>
          <a:stretch>
            <a:fillRect/>
          </a:stretch>
        </p:blipFill>
        <p:spPr>
          <a:xfrm>
            <a:off x="5124349" y="553975"/>
            <a:ext cx="422950" cy="422950"/>
          </a:xfrm>
          <a:prstGeom prst="rect">
            <a:avLst/>
          </a:prstGeom>
          <a:noFill/>
          <a:ln>
            <a:noFill/>
          </a:ln>
        </p:spPr>
      </p:pic>
      <p:sp>
        <p:nvSpPr>
          <p:cNvPr id="236" name="Google Shape;236;p33"/>
          <p:cNvSpPr txBox="1"/>
          <p:nvPr/>
        </p:nvSpPr>
        <p:spPr>
          <a:xfrm>
            <a:off x="5809913" y="518550"/>
            <a:ext cx="1079100" cy="4938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ko" sz="700">
                <a:solidFill>
                  <a:srgbClr val="FF0000"/>
                </a:solidFill>
                <a:latin typeface="Malgun Gothic"/>
                <a:ea typeface="Malgun Gothic"/>
                <a:cs typeface="Malgun Gothic"/>
                <a:sym typeface="Malgun Gothic"/>
              </a:rPr>
              <a:t>사용자가 옷을 입는다.</a:t>
            </a:r>
            <a:endParaRPr b="1" sz="700">
              <a:solidFill>
                <a:srgbClr val="FF0000"/>
              </a:solidFill>
              <a:latin typeface="Malgun Gothic"/>
              <a:ea typeface="Malgun Gothic"/>
              <a:cs typeface="Malgun Gothic"/>
              <a:sym typeface="Malgun Gothic"/>
            </a:endParaRPr>
          </a:p>
          <a:p>
            <a:pPr indent="0" lvl="0" marL="0" rtl="0" algn="l">
              <a:spcBef>
                <a:spcPts val="0"/>
              </a:spcBef>
              <a:spcAft>
                <a:spcPts val="0"/>
              </a:spcAft>
              <a:buNone/>
            </a:pPr>
            <a:r>
              <a:rPr b="1" lang="ko" sz="700">
                <a:solidFill>
                  <a:srgbClr val="FF0000"/>
                </a:solidFill>
                <a:latin typeface="Malgun Gothic"/>
                <a:ea typeface="Malgun Gothic"/>
                <a:cs typeface="Malgun Gothic"/>
                <a:sym typeface="Malgun Gothic"/>
              </a:rPr>
              <a:t>보안 상태와 생활 패턴을 체크한다.</a:t>
            </a:r>
            <a:endParaRPr b="1" sz="700">
              <a:solidFill>
                <a:srgbClr val="FF0000"/>
              </a:solidFill>
              <a:latin typeface="Malgun Gothic"/>
              <a:ea typeface="Malgun Gothic"/>
              <a:cs typeface="Malgun Gothic"/>
              <a:sym typeface="Malgun Gothic"/>
            </a:endParaRPr>
          </a:p>
        </p:txBody>
      </p:sp>
      <p:pic>
        <p:nvPicPr>
          <p:cNvPr id="237" name="Google Shape;237;p33"/>
          <p:cNvPicPr preferRelativeResize="0"/>
          <p:nvPr/>
        </p:nvPicPr>
        <p:blipFill>
          <a:blip r:embed="rId6">
            <a:alphaModFix/>
          </a:blip>
          <a:stretch>
            <a:fillRect/>
          </a:stretch>
        </p:blipFill>
        <p:spPr>
          <a:xfrm>
            <a:off x="7400094" y="669900"/>
            <a:ext cx="332401" cy="332401"/>
          </a:xfrm>
          <a:prstGeom prst="rect">
            <a:avLst/>
          </a:prstGeom>
          <a:noFill/>
          <a:ln>
            <a:noFill/>
          </a:ln>
        </p:spPr>
      </p:pic>
      <p:sp>
        <p:nvSpPr>
          <p:cNvPr id="238" name="Google Shape;238;p33"/>
          <p:cNvSpPr txBox="1"/>
          <p:nvPr/>
        </p:nvSpPr>
        <p:spPr>
          <a:xfrm>
            <a:off x="8206250" y="1673600"/>
            <a:ext cx="713100" cy="688800"/>
          </a:xfrm>
          <a:prstGeom prst="rect">
            <a:avLst/>
          </a:prstGeom>
          <a:solidFill>
            <a:schemeClr val="dk1"/>
          </a:solidFill>
          <a:ln cap="flat" cmpd="sng" w="19050">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ko" sz="700">
                <a:solidFill>
                  <a:srgbClr val="F3F3F3"/>
                </a:solidFill>
                <a:latin typeface="Malgun Gothic"/>
                <a:ea typeface="Malgun Gothic"/>
                <a:cs typeface="Malgun Gothic"/>
                <a:sym typeface="Malgun Gothic"/>
              </a:rPr>
              <a:t>Smart Home 서비스 일련의 과정 완료</a:t>
            </a:r>
            <a:endParaRPr b="1" sz="700">
              <a:solidFill>
                <a:srgbClr val="F3F3F3"/>
              </a:solidFill>
              <a:latin typeface="Malgun Gothic"/>
              <a:ea typeface="Malgun Gothic"/>
              <a:cs typeface="Malgun Gothic"/>
              <a:sym typeface="Malgun Gothic"/>
            </a:endParaRPr>
          </a:p>
        </p:txBody>
      </p:sp>
      <p:sp>
        <p:nvSpPr>
          <p:cNvPr id="239" name="Google Shape;239;p33"/>
          <p:cNvSpPr txBox="1"/>
          <p:nvPr/>
        </p:nvSpPr>
        <p:spPr>
          <a:xfrm>
            <a:off x="467925" y="620400"/>
            <a:ext cx="1160100" cy="2901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ko" sz="1000">
                <a:solidFill>
                  <a:srgbClr val="0000FF"/>
                </a:solidFill>
                <a:latin typeface="Malgun Gothic"/>
                <a:ea typeface="Malgun Gothic"/>
                <a:cs typeface="Malgun Gothic"/>
                <a:sym typeface="Malgun Gothic"/>
              </a:rPr>
              <a:t>실내</a:t>
            </a:r>
            <a:endParaRPr b="1" sz="1000">
              <a:solidFill>
                <a:srgbClr val="0000FF"/>
              </a:solidFill>
              <a:latin typeface="Malgun Gothic"/>
              <a:ea typeface="Malgun Gothic"/>
              <a:cs typeface="Malgun Gothic"/>
              <a:sym typeface="Malgun Gothic"/>
            </a:endParaRPr>
          </a:p>
        </p:txBody>
      </p:sp>
      <p:sp>
        <p:nvSpPr>
          <p:cNvPr id="240" name="Google Shape;240;p33"/>
          <p:cNvSpPr/>
          <p:nvPr/>
        </p:nvSpPr>
        <p:spPr>
          <a:xfrm>
            <a:off x="2123288" y="1206550"/>
            <a:ext cx="498900" cy="332400"/>
          </a:xfrm>
          <a:prstGeom prst="rightArrow">
            <a:avLst>
              <a:gd fmla="val 50000" name="adj1"/>
              <a:gd fmla="val 50000" name="adj2"/>
            </a:avLst>
          </a:prstGeom>
          <a:solidFill>
            <a:srgbClr val="B7B7B7"/>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33"/>
          <p:cNvSpPr/>
          <p:nvPr/>
        </p:nvSpPr>
        <p:spPr>
          <a:xfrm>
            <a:off x="4083988" y="1206550"/>
            <a:ext cx="498900" cy="332400"/>
          </a:xfrm>
          <a:prstGeom prst="rightArrow">
            <a:avLst>
              <a:gd fmla="val 50000" name="adj1"/>
              <a:gd fmla="val 50000" name="adj2"/>
            </a:avLst>
          </a:prstGeom>
          <a:solidFill>
            <a:srgbClr val="B7B7B7"/>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33"/>
          <p:cNvSpPr/>
          <p:nvPr/>
        </p:nvSpPr>
        <p:spPr>
          <a:xfrm>
            <a:off x="6076313" y="1206550"/>
            <a:ext cx="498900" cy="332400"/>
          </a:xfrm>
          <a:prstGeom prst="rightArrow">
            <a:avLst>
              <a:gd fmla="val 50000" name="adj1"/>
              <a:gd fmla="val 50000" name="adj2"/>
            </a:avLst>
          </a:prstGeom>
          <a:solidFill>
            <a:srgbClr val="B7B7B7"/>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33"/>
          <p:cNvSpPr/>
          <p:nvPr/>
        </p:nvSpPr>
        <p:spPr>
          <a:xfrm rot="2014526">
            <a:off x="8106550" y="1230938"/>
            <a:ext cx="499065" cy="332405"/>
          </a:xfrm>
          <a:prstGeom prst="rightArrow">
            <a:avLst>
              <a:gd fmla="val 50000" name="adj1"/>
              <a:gd fmla="val 50000" name="adj2"/>
            </a:avLst>
          </a:prstGeom>
          <a:solidFill>
            <a:srgbClr val="B7B7B7"/>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7" name="Shape 247"/>
        <p:cNvGrpSpPr/>
        <p:nvPr/>
      </p:nvGrpSpPr>
      <p:grpSpPr>
        <a:xfrm>
          <a:off x="0" y="0"/>
          <a:ext cx="0" cy="0"/>
          <a:chOff x="0" y="0"/>
          <a:chExt cx="0" cy="0"/>
        </a:xfrm>
      </p:grpSpPr>
      <p:pic>
        <p:nvPicPr>
          <p:cNvPr id="248" name="Google Shape;248;p34"/>
          <p:cNvPicPr preferRelativeResize="0"/>
          <p:nvPr/>
        </p:nvPicPr>
        <p:blipFill>
          <a:blip r:embed="rId3">
            <a:alphaModFix/>
          </a:blip>
          <a:stretch>
            <a:fillRect/>
          </a:stretch>
        </p:blipFill>
        <p:spPr>
          <a:xfrm>
            <a:off x="2581325" y="1340592"/>
            <a:ext cx="1859875" cy="3613809"/>
          </a:xfrm>
          <a:prstGeom prst="rect">
            <a:avLst/>
          </a:prstGeom>
          <a:noFill/>
          <a:ln>
            <a:noFill/>
          </a:ln>
        </p:spPr>
      </p:pic>
      <p:graphicFrame>
        <p:nvGraphicFramePr>
          <p:cNvPr id="249" name="Google Shape;249;p34"/>
          <p:cNvGraphicFramePr/>
          <p:nvPr/>
        </p:nvGraphicFramePr>
        <p:xfrm>
          <a:off x="3010150" y="2174150"/>
          <a:ext cx="3000000" cy="3000000"/>
        </p:xfrm>
        <a:graphic>
          <a:graphicData uri="http://schemas.openxmlformats.org/drawingml/2006/table">
            <a:tbl>
              <a:tblPr>
                <a:noFill/>
                <a:tableStyleId>{09E7EDEB-872F-44F0-8835-AB49D7DDBCF6}</a:tableStyleId>
              </a:tblPr>
              <a:tblGrid>
                <a:gridCol w="493050"/>
                <a:gridCol w="493050"/>
              </a:tblGrid>
              <a:tr h="215400">
                <a:tc>
                  <a:txBody>
                    <a:bodyPr/>
                    <a:lstStyle/>
                    <a:p>
                      <a:pPr indent="0" lvl="0" marL="0" rtl="0" algn="l">
                        <a:spcBef>
                          <a:spcPts val="0"/>
                        </a:spcBef>
                        <a:spcAft>
                          <a:spcPts val="0"/>
                        </a:spcAft>
                        <a:buNone/>
                      </a:pPr>
                      <a:r>
                        <a:rPr lang="ko" sz="600"/>
                        <a:t>02/24</a:t>
                      </a:r>
                      <a:endParaRPr sz="600"/>
                    </a:p>
                  </a:txBody>
                  <a:tcPr marT="91425" marB="91425" marR="91425" marL="91425"/>
                </a:tc>
                <a:tc>
                  <a:txBody>
                    <a:bodyPr/>
                    <a:lstStyle/>
                    <a:p>
                      <a:pPr indent="0" lvl="0" marL="0" rtl="0" algn="l">
                        <a:spcBef>
                          <a:spcPts val="0"/>
                        </a:spcBef>
                        <a:spcAft>
                          <a:spcPts val="0"/>
                        </a:spcAft>
                        <a:buNone/>
                      </a:pPr>
                      <a:r>
                        <a:t/>
                      </a:r>
                      <a:endParaRPr sz="600"/>
                    </a:p>
                  </a:txBody>
                  <a:tcPr marT="91425" marB="91425" marR="91425" marL="91425"/>
                </a:tc>
              </a:tr>
              <a:tr h="274300">
                <a:tc>
                  <a:txBody>
                    <a:bodyPr/>
                    <a:lstStyle/>
                    <a:p>
                      <a:pPr indent="0" lvl="0" marL="0" rtl="0" algn="l">
                        <a:spcBef>
                          <a:spcPts val="0"/>
                        </a:spcBef>
                        <a:spcAft>
                          <a:spcPts val="0"/>
                        </a:spcAft>
                        <a:buNone/>
                      </a:pPr>
                      <a:r>
                        <a:rPr lang="ko" sz="600"/>
                        <a:t>02/25</a:t>
                      </a:r>
                      <a:endParaRPr sz="600"/>
                    </a:p>
                  </a:txBody>
                  <a:tcPr marT="91425" marB="91425" marR="91425" marL="91425"/>
                </a:tc>
                <a:tc>
                  <a:txBody>
                    <a:bodyPr/>
                    <a:lstStyle/>
                    <a:p>
                      <a:pPr indent="0" lvl="0" marL="0" rtl="0" algn="l">
                        <a:spcBef>
                          <a:spcPts val="0"/>
                        </a:spcBef>
                        <a:spcAft>
                          <a:spcPts val="0"/>
                        </a:spcAft>
                        <a:buNone/>
                      </a:pPr>
                      <a:r>
                        <a:t/>
                      </a:r>
                      <a:endParaRPr sz="600"/>
                    </a:p>
                  </a:txBody>
                  <a:tcPr marT="91425" marB="91425" marR="91425" marL="91425"/>
                </a:tc>
              </a:tr>
              <a:tr h="274300">
                <a:tc>
                  <a:txBody>
                    <a:bodyPr/>
                    <a:lstStyle/>
                    <a:p>
                      <a:pPr indent="0" lvl="0" marL="0" rtl="0" algn="l">
                        <a:spcBef>
                          <a:spcPts val="0"/>
                        </a:spcBef>
                        <a:spcAft>
                          <a:spcPts val="0"/>
                        </a:spcAft>
                        <a:buNone/>
                      </a:pPr>
                      <a:r>
                        <a:rPr lang="ko" sz="600"/>
                        <a:t>02/26</a:t>
                      </a:r>
                      <a:endParaRPr sz="600"/>
                    </a:p>
                  </a:txBody>
                  <a:tcPr marT="91425" marB="91425" marR="91425" marL="91425"/>
                </a:tc>
                <a:tc>
                  <a:txBody>
                    <a:bodyPr/>
                    <a:lstStyle/>
                    <a:p>
                      <a:pPr indent="0" lvl="0" marL="0" rtl="0" algn="l">
                        <a:spcBef>
                          <a:spcPts val="0"/>
                        </a:spcBef>
                        <a:spcAft>
                          <a:spcPts val="0"/>
                        </a:spcAft>
                        <a:buNone/>
                      </a:pPr>
                      <a:r>
                        <a:t/>
                      </a:r>
                      <a:endParaRPr sz="600"/>
                    </a:p>
                  </a:txBody>
                  <a:tcPr marT="91425" marB="91425" marR="91425" marL="91425"/>
                </a:tc>
              </a:tr>
              <a:tr h="274300">
                <a:tc>
                  <a:txBody>
                    <a:bodyPr/>
                    <a:lstStyle/>
                    <a:p>
                      <a:pPr indent="0" lvl="0" marL="0" rtl="0" algn="l">
                        <a:spcBef>
                          <a:spcPts val="0"/>
                        </a:spcBef>
                        <a:spcAft>
                          <a:spcPts val="0"/>
                        </a:spcAft>
                        <a:buNone/>
                      </a:pPr>
                      <a:r>
                        <a:rPr lang="ko" sz="600"/>
                        <a:t>02/27</a:t>
                      </a:r>
                      <a:endParaRPr sz="600"/>
                    </a:p>
                  </a:txBody>
                  <a:tcPr marT="91425" marB="91425" marR="91425" marL="91425"/>
                </a:tc>
                <a:tc>
                  <a:txBody>
                    <a:bodyPr/>
                    <a:lstStyle/>
                    <a:p>
                      <a:pPr indent="0" lvl="0" marL="0" rtl="0" algn="l">
                        <a:spcBef>
                          <a:spcPts val="0"/>
                        </a:spcBef>
                        <a:spcAft>
                          <a:spcPts val="0"/>
                        </a:spcAft>
                        <a:buNone/>
                      </a:pPr>
                      <a:r>
                        <a:t/>
                      </a:r>
                      <a:endParaRPr sz="600"/>
                    </a:p>
                  </a:txBody>
                  <a:tcPr marT="91425" marB="91425" marR="91425" marL="91425"/>
                </a:tc>
              </a:tr>
              <a:tr h="274300">
                <a:tc>
                  <a:txBody>
                    <a:bodyPr/>
                    <a:lstStyle/>
                    <a:p>
                      <a:pPr indent="0" lvl="0" marL="0" rtl="0" algn="l">
                        <a:spcBef>
                          <a:spcPts val="0"/>
                        </a:spcBef>
                        <a:spcAft>
                          <a:spcPts val="0"/>
                        </a:spcAft>
                        <a:buNone/>
                      </a:pPr>
                      <a:r>
                        <a:rPr lang="ko" sz="600"/>
                        <a:t>02/28</a:t>
                      </a:r>
                      <a:endParaRPr sz="600"/>
                    </a:p>
                  </a:txBody>
                  <a:tcPr marT="91425" marB="91425" marR="91425" marL="91425"/>
                </a:tc>
                <a:tc>
                  <a:txBody>
                    <a:bodyPr/>
                    <a:lstStyle/>
                    <a:p>
                      <a:pPr indent="0" lvl="0" marL="0" rtl="0" algn="l">
                        <a:spcBef>
                          <a:spcPts val="0"/>
                        </a:spcBef>
                        <a:spcAft>
                          <a:spcPts val="0"/>
                        </a:spcAft>
                        <a:buNone/>
                      </a:pPr>
                      <a:r>
                        <a:t/>
                      </a:r>
                      <a:endParaRPr sz="600"/>
                    </a:p>
                  </a:txBody>
                  <a:tcPr marT="91425" marB="91425" marR="91425" marL="91425"/>
                </a:tc>
              </a:tr>
              <a:tr h="274300">
                <a:tc>
                  <a:txBody>
                    <a:bodyPr/>
                    <a:lstStyle/>
                    <a:p>
                      <a:pPr indent="0" lvl="0" marL="0" rtl="0" algn="l">
                        <a:spcBef>
                          <a:spcPts val="0"/>
                        </a:spcBef>
                        <a:spcAft>
                          <a:spcPts val="0"/>
                        </a:spcAft>
                        <a:buNone/>
                      </a:pPr>
                      <a:r>
                        <a:rPr lang="ko" sz="600"/>
                        <a:t>02/29</a:t>
                      </a:r>
                      <a:endParaRPr sz="600"/>
                    </a:p>
                  </a:txBody>
                  <a:tcPr marT="91425" marB="91425" marR="91425" marL="91425"/>
                </a:tc>
                <a:tc>
                  <a:txBody>
                    <a:bodyPr/>
                    <a:lstStyle/>
                    <a:p>
                      <a:pPr indent="0" lvl="0" marL="0" rtl="0" algn="l">
                        <a:spcBef>
                          <a:spcPts val="0"/>
                        </a:spcBef>
                        <a:spcAft>
                          <a:spcPts val="0"/>
                        </a:spcAft>
                        <a:buNone/>
                      </a:pPr>
                      <a:r>
                        <a:t/>
                      </a:r>
                      <a:endParaRPr sz="600"/>
                    </a:p>
                  </a:txBody>
                  <a:tcPr marT="91425" marB="91425" marR="91425" marL="91425"/>
                </a:tc>
              </a:tr>
              <a:tr h="274300">
                <a:tc>
                  <a:txBody>
                    <a:bodyPr/>
                    <a:lstStyle/>
                    <a:p>
                      <a:pPr indent="0" lvl="0" marL="0" rtl="0" algn="l">
                        <a:spcBef>
                          <a:spcPts val="0"/>
                        </a:spcBef>
                        <a:spcAft>
                          <a:spcPts val="0"/>
                        </a:spcAft>
                        <a:buNone/>
                      </a:pPr>
                      <a:r>
                        <a:rPr lang="ko" sz="600"/>
                        <a:t>03/01</a:t>
                      </a:r>
                      <a:endParaRPr sz="600"/>
                    </a:p>
                  </a:txBody>
                  <a:tcPr marT="91425" marB="91425" marR="91425" marL="91425"/>
                </a:tc>
                <a:tc>
                  <a:txBody>
                    <a:bodyPr/>
                    <a:lstStyle/>
                    <a:p>
                      <a:pPr indent="0" lvl="0" marL="0" rtl="0" algn="l">
                        <a:spcBef>
                          <a:spcPts val="0"/>
                        </a:spcBef>
                        <a:spcAft>
                          <a:spcPts val="0"/>
                        </a:spcAft>
                        <a:buNone/>
                      </a:pPr>
                      <a:r>
                        <a:t/>
                      </a:r>
                      <a:endParaRPr sz="600"/>
                    </a:p>
                  </a:txBody>
                  <a:tcPr marT="91425" marB="91425" marR="91425" marL="91425"/>
                </a:tc>
              </a:tr>
            </a:tbl>
          </a:graphicData>
        </a:graphic>
      </p:graphicFrame>
      <p:pic>
        <p:nvPicPr>
          <p:cNvPr id="250" name="Google Shape;250;p34"/>
          <p:cNvPicPr preferRelativeResize="0"/>
          <p:nvPr/>
        </p:nvPicPr>
        <p:blipFill>
          <a:blip r:embed="rId3">
            <a:alphaModFix/>
          </a:blip>
          <a:stretch>
            <a:fillRect/>
          </a:stretch>
        </p:blipFill>
        <p:spPr>
          <a:xfrm>
            <a:off x="6858987" y="1340592"/>
            <a:ext cx="1859875" cy="3613809"/>
          </a:xfrm>
          <a:prstGeom prst="rect">
            <a:avLst/>
          </a:prstGeom>
          <a:noFill/>
          <a:ln>
            <a:noFill/>
          </a:ln>
        </p:spPr>
      </p:pic>
      <p:pic>
        <p:nvPicPr>
          <p:cNvPr id="251" name="Google Shape;251;p34"/>
          <p:cNvPicPr preferRelativeResize="0"/>
          <p:nvPr/>
        </p:nvPicPr>
        <p:blipFill>
          <a:blip r:embed="rId3">
            <a:alphaModFix/>
          </a:blip>
          <a:stretch>
            <a:fillRect/>
          </a:stretch>
        </p:blipFill>
        <p:spPr>
          <a:xfrm>
            <a:off x="4721437" y="1340592"/>
            <a:ext cx="1859875" cy="3613809"/>
          </a:xfrm>
          <a:prstGeom prst="rect">
            <a:avLst/>
          </a:prstGeom>
          <a:noFill/>
          <a:ln>
            <a:noFill/>
          </a:ln>
        </p:spPr>
      </p:pic>
      <p:pic>
        <p:nvPicPr>
          <p:cNvPr id="252" name="Google Shape;252;p34"/>
          <p:cNvPicPr preferRelativeResize="0"/>
          <p:nvPr/>
        </p:nvPicPr>
        <p:blipFill>
          <a:blip r:embed="rId3">
            <a:alphaModFix/>
          </a:blip>
          <a:stretch>
            <a:fillRect/>
          </a:stretch>
        </p:blipFill>
        <p:spPr>
          <a:xfrm>
            <a:off x="425137" y="1340592"/>
            <a:ext cx="1859875" cy="3613809"/>
          </a:xfrm>
          <a:prstGeom prst="rect">
            <a:avLst/>
          </a:prstGeom>
          <a:noFill/>
          <a:ln>
            <a:noFill/>
          </a:ln>
        </p:spPr>
      </p:pic>
      <p:sp>
        <p:nvSpPr>
          <p:cNvPr id="253" name="Google Shape;253;p34"/>
          <p:cNvSpPr txBox="1"/>
          <p:nvPr/>
        </p:nvSpPr>
        <p:spPr>
          <a:xfrm>
            <a:off x="649063" y="1996098"/>
            <a:ext cx="1404600" cy="39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a:t>SMART HOME</a:t>
            </a:r>
            <a:endParaRPr/>
          </a:p>
        </p:txBody>
      </p:sp>
      <p:sp>
        <p:nvSpPr>
          <p:cNvPr id="254" name="Google Shape;254;p34"/>
          <p:cNvSpPr txBox="1"/>
          <p:nvPr/>
        </p:nvSpPr>
        <p:spPr>
          <a:xfrm>
            <a:off x="4949075" y="1838894"/>
            <a:ext cx="1404600" cy="552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ko">
                <a:latin typeface="Malgun Gothic"/>
                <a:ea typeface="Malgun Gothic"/>
                <a:cs typeface="Malgun Gothic"/>
                <a:sym typeface="Malgun Gothic"/>
              </a:rPr>
              <a:t>CCTV</a:t>
            </a:r>
            <a:endParaRPr>
              <a:latin typeface="Malgun Gothic"/>
              <a:ea typeface="Malgun Gothic"/>
              <a:cs typeface="Malgun Gothic"/>
              <a:sym typeface="Malgun Gothic"/>
            </a:endParaRPr>
          </a:p>
          <a:p>
            <a:pPr indent="0" lvl="0" marL="0" rtl="0" algn="ctr">
              <a:spcBef>
                <a:spcPts val="0"/>
              </a:spcBef>
              <a:spcAft>
                <a:spcPts val="0"/>
              </a:spcAft>
              <a:buNone/>
            </a:pPr>
            <a:r>
              <a:rPr lang="ko" sz="1000">
                <a:latin typeface="Malgun Gothic"/>
                <a:ea typeface="Malgun Gothic"/>
                <a:cs typeface="Malgun Gothic"/>
                <a:sym typeface="Malgun Gothic"/>
              </a:rPr>
              <a:t>2020.02.24 19:53</a:t>
            </a:r>
            <a:endParaRPr sz="1000">
              <a:latin typeface="Malgun Gothic"/>
              <a:ea typeface="Malgun Gothic"/>
              <a:cs typeface="Malgun Gothic"/>
              <a:sym typeface="Malgun Gothic"/>
            </a:endParaRPr>
          </a:p>
        </p:txBody>
      </p:sp>
      <p:sp>
        <p:nvSpPr>
          <p:cNvPr id="255" name="Google Shape;255;p34"/>
          <p:cNvSpPr txBox="1"/>
          <p:nvPr/>
        </p:nvSpPr>
        <p:spPr>
          <a:xfrm>
            <a:off x="7086625" y="1838893"/>
            <a:ext cx="1404600" cy="61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ko">
                <a:latin typeface="Malgun Gothic"/>
                <a:ea typeface="Malgun Gothic"/>
                <a:cs typeface="Malgun Gothic"/>
                <a:sym typeface="Malgun Gothic"/>
              </a:rPr>
              <a:t>CCTV 설정</a:t>
            </a:r>
            <a:endParaRPr sz="1000">
              <a:latin typeface="Malgun Gothic"/>
              <a:ea typeface="Malgun Gothic"/>
              <a:cs typeface="Malgun Gothic"/>
              <a:sym typeface="Malgun Gothic"/>
            </a:endParaRPr>
          </a:p>
        </p:txBody>
      </p:sp>
      <p:sp>
        <p:nvSpPr>
          <p:cNvPr id="256" name="Google Shape;256;p34"/>
          <p:cNvSpPr txBox="1"/>
          <p:nvPr>
            <p:ph type="title"/>
          </p:nvPr>
        </p:nvSpPr>
        <p:spPr>
          <a:xfrm>
            <a:off x="311700" y="49625"/>
            <a:ext cx="8520600" cy="55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ko" sz="1800">
                <a:latin typeface="Malgun Gothic"/>
                <a:ea typeface="Malgun Gothic"/>
                <a:cs typeface="Malgun Gothic"/>
                <a:sym typeface="Malgun Gothic"/>
              </a:rPr>
              <a:t>8. Project Function Diagram - </a:t>
            </a:r>
            <a:r>
              <a:rPr b="1" lang="ko" sz="1000">
                <a:latin typeface="Malgun Gothic"/>
                <a:ea typeface="Malgun Gothic"/>
                <a:cs typeface="Malgun Gothic"/>
                <a:sym typeface="Malgun Gothic"/>
              </a:rPr>
              <a:t>사용자 스마트폰 관점 (1)</a:t>
            </a:r>
            <a:endParaRPr b="1" sz="1000">
              <a:latin typeface="Malgun Gothic"/>
              <a:ea typeface="Malgun Gothic"/>
              <a:cs typeface="Malgun Gothic"/>
              <a:sym typeface="Malgun Gothic"/>
            </a:endParaRPr>
          </a:p>
        </p:txBody>
      </p:sp>
      <p:sp>
        <p:nvSpPr>
          <p:cNvPr id="257" name="Google Shape;257;p34"/>
          <p:cNvSpPr txBox="1"/>
          <p:nvPr/>
        </p:nvSpPr>
        <p:spPr>
          <a:xfrm>
            <a:off x="649300" y="602225"/>
            <a:ext cx="1411500" cy="7383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ko" sz="1000">
                <a:solidFill>
                  <a:srgbClr val="F3F3F3"/>
                </a:solidFill>
                <a:latin typeface="Malgun Gothic"/>
                <a:ea typeface="Malgun Gothic"/>
                <a:cs typeface="Malgun Gothic"/>
                <a:sym typeface="Malgun Gothic"/>
              </a:rPr>
              <a:t>Smart Home Client web page 첫 화면 </a:t>
            </a:r>
            <a:endParaRPr b="1" sz="1000">
              <a:solidFill>
                <a:srgbClr val="F3F3F3"/>
              </a:solidFill>
              <a:latin typeface="Malgun Gothic"/>
              <a:ea typeface="Malgun Gothic"/>
              <a:cs typeface="Malgun Gothic"/>
              <a:sym typeface="Malgun Gothic"/>
            </a:endParaRPr>
          </a:p>
        </p:txBody>
      </p:sp>
      <p:sp>
        <p:nvSpPr>
          <p:cNvPr id="258" name="Google Shape;258;p34"/>
          <p:cNvSpPr txBox="1"/>
          <p:nvPr/>
        </p:nvSpPr>
        <p:spPr>
          <a:xfrm>
            <a:off x="2805500" y="602225"/>
            <a:ext cx="1411500" cy="738300"/>
          </a:xfrm>
          <a:prstGeom prst="rect">
            <a:avLst/>
          </a:prstGeom>
          <a:solidFill>
            <a:schemeClr val="dk1"/>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ko" sz="1000">
                <a:solidFill>
                  <a:srgbClr val="F3F3F3"/>
                </a:solidFill>
                <a:latin typeface="Malgun Gothic"/>
                <a:ea typeface="Malgun Gothic"/>
                <a:cs typeface="Malgun Gothic"/>
                <a:sym typeface="Malgun Gothic"/>
              </a:rPr>
              <a:t>현관문 앞에 설치된 CCTV를 통해서 촬영된 사진 또는 동영상 리스트 화면</a:t>
            </a:r>
            <a:endParaRPr b="1" sz="1000">
              <a:solidFill>
                <a:srgbClr val="F3F3F3"/>
              </a:solidFill>
              <a:latin typeface="Malgun Gothic"/>
              <a:ea typeface="Malgun Gothic"/>
              <a:cs typeface="Malgun Gothic"/>
              <a:sym typeface="Malgun Gothic"/>
            </a:endParaRPr>
          </a:p>
        </p:txBody>
      </p:sp>
      <p:sp>
        <p:nvSpPr>
          <p:cNvPr id="259" name="Google Shape;259;p34"/>
          <p:cNvSpPr txBox="1"/>
          <p:nvPr/>
        </p:nvSpPr>
        <p:spPr>
          <a:xfrm>
            <a:off x="4945613" y="602225"/>
            <a:ext cx="1411500" cy="738300"/>
          </a:xfrm>
          <a:prstGeom prst="rect">
            <a:avLst/>
          </a:prstGeom>
          <a:solidFill>
            <a:schemeClr val="dk1"/>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ko" sz="1000">
                <a:solidFill>
                  <a:srgbClr val="F3F3F3"/>
                </a:solidFill>
                <a:latin typeface="Malgun Gothic"/>
                <a:ea typeface="Malgun Gothic"/>
                <a:cs typeface="Malgun Gothic"/>
                <a:sym typeface="Malgun Gothic"/>
              </a:rPr>
              <a:t>현관문 앞에 CCTV를 통해서 촬영된 사진 또는 동영상을 보여주는 화면</a:t>
            </a:r>
            <a:endParaRPr b="1" sz="1000">
              <a:solidFill>
                <a:srgbClr val="F3F3F3"/>
              </a:solidFill>
              <a:latin typeface="Malgun Gothic"/>
              <a:ea typeface="Malgun Gothic"/>
              <a:cs typeface="Malgun Gothic"/>
              <a:sym typeface="Malgun Gothic"/>
            </a:endParaRPr>
          </a:p>
        </p:txBody>
      </p:sp>
      <p:sp>
        <p:nvSpPr>
          <p:cNvPr id="260" name="Google Shape;260;p34"/>
          <p:cNvSpPr txBox="1"/>
          <p:nvPr/>
        </p:nvSpPr>
        <p:spPr>
          <a:xfrm>
            <a:off x="7100250" y="602225"/>
            <a:ext cx="1411500" cy="738300"/>
          </a:xfrm>
          <a:prstGeom prst="rect">
            <a:avLst/>
          </a:prstGeom>
          <a:solidFill>
            <a:schemeClr val="dk1"/>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ko" sz="1000">
                <a:solidFill>
                  <a:srgbClr val="F3F3F3"/>
                </a:solidFill>
                <a:latin typeface="Malgun Gothic"/>
                <a:ea typeface="Malgun Gothic"/>
                <a:cs typeface="Malgun Gothic"/>
                <a:sym typeface="Malgun Gothic"/>
              </a:rPr>
              <a:t>CCTV 설정에서는 자신이 원하는 각도로 CCTV 조정가능 화면.</a:t>
            </a:r>
            <a:endParaRPr b="1" sz="1000">
              <a:solidFill>
                <a:srgbClr val="F3F3F3"/>
              </a:solidFill>
              <a:latin typeface="Malgun Gothic"/>
              <a:ea typeface="Malgun Gothic"/>
              <a:cs typeface="Malgun Gothic"/>
              <a:sym typeface="Malgun Gothic"/>
            </a:endParaRPr>
          </a:p>
        </p:txBody>
      </p:sp>
      <p:sp>
        <p:nvSpPr>
          <p:cNvPr id="261" name="Google Shape;261;p34"/>
          <p:cNvSpPr/>
          <p:nvPr/>
        </p:nvSpPr>
        <p:spPr>
          <a:xfrm>
            <a:off x="5327899" y="4149850"/>
            <a:ext cx="644400" cy="300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 sz="900">
                <a:latin typeface="Malgun Gothic"/>
                <a:ea typeface="Malgun Gothic"/>
                <a:cs typeface="Malgun Gothic"/>
                <a:sym typeface="Malgun Gothic"/>
              </a:rPr>
              <a:t>HOME</a:t>
            </a:r>
            <a:endParaRPr sz="900">
              <a:latin typeface="Malgun Gothic"/>
              <a:ea typeface="Malgun Gothic"/>
              <a:cs typeface="Malgun Gothic"/>
              <a:sym typeface="Malgun Gothic"/>
            </a:endParaRPr>
          </a:p>
        </p:txBody>
      </p:sp>
      <p:sp>
        <p:nvSpPr>
          <p:cNvPr id="262" name="Google Shape;262;p34"/>
          <p:cNvSpPr/>
          <p:nvPr/>
        </p:nvSpPr>
        <p:spPr>
          <a:xfrm>
            <a:off x="3543050" y="2215050"/>
            <a:ext cx="417300" cy="2334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 sz="700">
                <a:latin typeface="Malgun Gothic"/>
                <a:ea typeface="Malgun Gothic"/>
                <a:cs typeface="Malgun Gothic"/>
                <a:sym typeface="Malgun Gothic"/>
              </a:rPr>
              <a:t>보기</a:t>
            </a:r>
            <a:endParaRPr sz="700">
              <a:latin typeface="Malgun Gothic"/>
              <a:ea typeface="Malgun Gothic"/>
              <a:cs typeface="Malgun Gothic"/>
              <a:sym typeface="Malgun Gothic"/>
            </a:endParaRPr>
          </a:p>
        </p:txBody>
      </p:sp>
      <p:sp>
        <p:nvSpPr>
          <p:cNvPr id="263" name="Google Shape;263;p34"/>
          <p:cNvSpPr/>
          <p:nvPr/>
        </p:nvSpPr>
        <p:spPr>
          <a:xfrm>
            <a:off x="3543050" y="2489350"/>
            <a:ext cx="417300" cy="233400"/>
          </a:xfrm>
          <a:prstGeom prst="roundRect">
            <a:avLst>
              <a:gd fmla="val 16667" name="adj"/>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 sz="700">
                <a:latin typeface="Malgun Gothic"/>
                <a:ea typeface="Malgun Gothic"/>
                <a:cs typeface="Malgun Gothic"/>
                <a:sym typeface="Malgun Gothic"/>
              </a:rPr>
              <a:t>보기</a:t>
            </a:r>
            <a:endParaRPr sz="700">
              <a:latin typeface="Malgun Gothic"/>
              <a:ea typeface="Malgun Gothic"/>
              <a:cs typeface="Malgun Gothic"/>
              <a:sym typeface="Malgun Gothic"/>
            </a:endParaRPr>
          </a:p>
        </p:txBody>
      </p:sp>
      <p:sp>
        <p:nvSpPr>
          <p:cNvPr id="264" name="Google Shape;264;p34"/>
          <p:cNvSpPr/>
          <p:nvPr/>
        </p:nvSpPr>
        <p:spPr>
          <a:xfrm>
            <a:off x="3543050" y="2763650"/>
            <a:ext cx="417300" cy="233400"/>
          </a:xfrm>
          <a:prstGeom prst="roundRect">
            <a:avLst>
              <a:gd fmla="val 16667" name="adj"/>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 sz="700">
                <a:latin typeface="Malgun Gothic"/>
                <a:ea typeface="Malgun Gothic"/>
                <a:cs typeface="Malgun Gothic"/>
                <a:sym typeface="Malgun Gothic"/>
              </a:rPr>
              <a:t>보기</a:t>
            </a:r>
            <a:endParaRPr sz="700">
              <a:latin typeface="Malgun Gothic"/>
              <a:ea typeface="Malgun Gothic"/>
              <a:cs typeface="Malgun Gothic"/>
              <a:sym typeface="Malgun Gothic"/>
            </a:endParaRPr>
          </a:p>
        </p:txBody>
      </p:sp>
      <p:sp>
        <p:nvSpPr>
          <p:cNvPr id="265" name="Google Shape;265;p34"/>
          <p:cNvSpPr/>
          <p:nvPr/>
        </p:nvSpPr>
        <p:spPr>
          <a:xfrm>
            <a:off x="3543050" y="3037950"/>
            <a:ext cx="417300" cy="233400"/>
          </a:xfrm>
          <a:prstGeom prst="roundRect">
            <a:avLst>
              <a:gd fmla="val 16667" name="adj"/>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 sz="700">
                <a:latin typeface="Malgun Gothic"/>
                <a:ea typeface="Malgun Gothic"/>
                <a:cs typeface="Malgun Gothic"/>
                <a:sym typeface="Malgun Gothic"/>
              </a:rPr>
              <a:t>보기</a:t>
            </a:r>
            <a:endParaRPr sz="700">
              <a:latin typeface="Malgun Gothic"/>
              <a:ea typeface="Malgun Gothic"/>
              <a:cs typeface="Malgun Gothic"/>
              <a:sym typeface="Malgun Gothic"/>
            </a:endParaRPr>
          </a:p>
        </p:txBody>
      </p:sp>
      <p:sp>
        <p:nvSpPr>
          <p:cNvPr id="266" name="Google Shape;266;p34"/>
          <p:cNvSpPr/>
          <p:nvPr/>
        </p:nvSpPr>
        <p:spPr>
          <a:xfrm>
            <a:off x="3543050" y="3312250"/>
            <a:ext cx="417300" cy="233400"/>
          </a:xfrm>
          <a:prstGeom prst="roundRect">
            <a:avLst>
              <a:gd fmla="val 16667" name="adj"/>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 sz="700">
                <a:latin typeface="Malgun Gothic"/>
                <a:ea typeface="Malgun Gothic"/>
                <a:cs typeface="Malgun Gothic"/>
                <a:sym typeface="Malgun Gothic"/>
              </a:rPr>
              <a:t>보기</a:t>
            </a:r>
            <a:endParaRPr sz="700">
              <a:latin typeface="Malgun Gothic"/>
              <a:ea typeface="Malgun Gothic"/>
              <a:cs typeface="Malgun Gothic"/>
              <a:sym typeface="Malgun Gothic"/>
            </a:endParaRPr>
          </a:p>
        </p:txBody>
      </p:sp>
      <p:sp>
        <p:nvSpPr>
          <p:cNvPr id="267" name="Google Shape;267;p34"/>
          <p:cNvSpPr txBox="1"/>
          <p:nvPr/>
        </p:nvSpPr>
        <p:spPr>
          <a:xfrm>
            <a:off x="2800925" y="1752827"/>
            <a:ext cx="1404600" cy="354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ko">
                <a:latin typeface="Malgun Gothic"/>
                <a:ea typeface="Malgun Gothic"/>
                <a:cs typeface="Malgun Gothic"/>
                <a:sym typeface="Malgun Gothic"/>
              </a:rPr>
              <a:t>CCTV - </a:t>
            </a:r>
            <a:r>
              <a:rPr lang="ko" sz="1000">
                <a:latin typeface="Malgun Gothic"/>
                <a:ea typeface="Malgun Gothic"/>
                <a:cs typeface="Malgun Gothic"/>
                <a:sym typeface="Malgun Gothic"/>
              </a:rPr>
              <a:t>2020</a:t>
            </a:r>
            <a:endParaRPr sz="1000">
              <a:latin typeface="Malgun Gothic"/>
              <a:ea typeface="Malgun Gothic"/>
              <a:cs typeface="Malgun Gothic"/>
              <a:sym typeface="Malgun Gothic"/>
            </a:endParaRPr>
          </a:p>
        </p:txBody>
      </p:sp>
      <p:sp>
        <p:nvSpPr>
          <p:cNvPr id="268" name="Google Shape;268;p34"/>
          <p:cNvSpPr/>
          <p:nvPr/>
        </p:nvSpPr>
        <p:spPr>
          <a:xfrm>
            <a:off x="3531750" y="3586550"/>
            <a:ext cx="417300" cy="233400"/>
          </a:xfrm>
          <a:prstGeom prst="roundRect">
            <a:avLst>
              <a:gd fmla="val 16667" name="adj"/>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 sz="700">
                <a:latin typeface="Malgun Gothic"/>
                <a:ea typeface="Malgun Gothic"/>
                <a:cs typeface="Malgun Gothic"/>
                <a:sym typeface="Malgun Gothic"/>
              </a:rPr>
              <a:t>보기</a:t>
            </a:r>
            <a:endParaRPr sz="700">
              <a:latin typeface="Malgun Gothic"/>
              <a:ea typeface="Malgun Gothic"/>
              <a:cs typeface="Malgun Gothic"/>
              <a:sym typeface="Malgun Gothic"/>
            </a:endParaRPr>
          </a:p>
        </p:txBody>
      </p:sp>
      <p:sp>
        <p:nvSpPr>
          <p:cNvPr id="269" name="Google Shape;269;p34"/>
          <p:cNvSpPr/>
          <p:nvPr/>
        </p:nvSpPr>
        <p:spPr>
          <a:xfrm>
            <a:off x="3543050" y="3860850"/>
            <a:ext cx="417300" cy="233400"/>
          </a:xfrm>
          <a:prstGeom prst="roundRect">
            <a:avLst>
              <a:gd fmla="val 16667" name="adj"/>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 sz="700">
                <a:latin typeface="Malgun Gothic"/>
                <a:ea typeface="Malgun Gothic"/>
                <a:cs typeface="Malgun Gothic"/>
                <a:sym typeface="Malgun Gothic"/>
              </a:rPr>
              <a:t>보기</a:t>
            </a:r>
            <a:endParaRPr sz="700">
              <a:latin typeface="Malgun Gothic"/>
              <a:ea typeface="Malgun Gothic"/>
              <a:cs typeface="Malgun Gothic"/>
              <a:sym typeface="Malgun Gothic"/>
            </a:endParaRPr>
          </a:p>
        </p:txBody>
      </p:sp>
      <p:pic>
        <p:nvPicPr>
          <p:cNvPr id="270" name="Google Shape;270;p34"/>
          <p:cNvPicPr preferRelativeResize="0"/>
          <p:nvPr/>
        </p:nvPicPr>
        <p:blipFill>
          <a:blip r:embed="rId4">
            <a:alphaModFix/>
          </a:blip>
          <a:stretch>
            <a:fillRect/>
          </a:stretch>
        </p:blipFill>
        <p:spPr>
          <a:xfrm rot="10800000">
            <a:off x="4947788" y="2469624"/>
            <a:ext cx="1404600" cy="977803"/>
          </a:xfrm>
          <a:prstGeom prst="rect">
            <a:avLst/>
          </a:prstGeom>
          <a:noFill/>
          <a:ln>
            <a:noFill/>
          </a:ln>
        </p:spPr>
      </p:pic>
      <p:sp>
        <p:nvSpPr>
          <p:cNvPr id="271" name="Google Shape;271;p34"/>
          <p:cNvSpPr/>
          <p:nvPr/>
        </p:nvSpPr>
        <p:spPr>
          <a:xfrm>
            <a:off x="909375" y="3250775"/>
            <a:ext cx="873600" cy="300000"/>
          </a:xfrm>
          <a:prstGeom prst="roundRect">
            <a:avLst>
              <a:gd fmla="val 16667" name="adj"/>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 sz="700">
                <a:latin typeface="Malgun Gothic"/>
                <a:ea typeface="Malgun Gothic"/>
                <a:cs typeface="Malgun Gothic"/>
                <a:sym typeface="Malgun Gothic"/>
              </a:rPr>
              <a:t>웹캠 촬영</a:t>
            </a:r>
            <a:endParaRPr sz="700">
              <a:latin typeface="Malgun Gothic"/>
              <a:ea typeface="Malgun Gothic"/>
              <a:cs typeface="Malgun Gothic"/>
              <a:sym typeface="Malgun Gothic"/>
            </a:endParaRPr>
          </a:p>
        </p:txBody>
      </p:sp>
      <p:sp>
        <p:nvSpPr>
          <p:cNvPr id="272" name="Google Shape;272;p34"/>
          <p:cNvSpPr/>
          <p:nvPr/>
        </p:nvSpPr>
        <p:spPr>
          <a:xfrm>
            <a:off x="919787" y="3628900"/>
            <a:ext cx="873600" cy="300000"/>
          </a:xfrm>
          <a:prstGeom prst="roundRect">
            <a:avLst>
              <a:gd fmla="val 16667" name="adj"/>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 sz="700">
                <a:latin typeface="Malgun Gothic"/>
                <a:ea typeface="Malgun Gothic"/>
                <a:cs typeface="Malgun Gothic"/>
                <a:sym typeface="Malgun Gothic"/>
              </a:rPr>
              <a:t>내 스타일</a:t>
            </a:r>
            <a:endParaRPr sz="700">
              <a:latin typeface="Malgun Gothic"/>
              <a:ea typeface="Malgun Gothic"/>
              <a:cs typeface="Malgun Gothic"/>
              <a:sym typeface="Malgun Gothic"/>
            </a:endParaRPr>
          </a:p>
        </p:txBody>
      </p:sp>
      <p:sp>
        <p:nvSpPr>
          <p:cNvPr id="273" name="Google Shape;273;p34"/>
          <p:cNvSpPr/>
          <p:nvPr/>
        </p:nvSpPr>
        <p:spPr>
          <a:xfrm>
            <a:off x="903137" y="2514775"/>
            <a:ext cx="873600" cy="300000"/>
          </a:xfrm>
          <a:prstGeom prst="roundRect">
            <a:avLst>
              <a:gd fmla="val 16667" name="adj"/>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 sz="700">
                <a:latin typeface="Malgun Gothic"/>
                <a:ea typeface="Malgun Gothic"/>
                <a:cs typeface="Malgun Gothic"/>
                <a:sym typeface="Malgun Gothic"/>
              </a:rPr>
              <a:t>My Home CCTV</a:t>
            </a:r>
            <a:endParaRPr sz="700">
              <a:latin typeface="Malgun Gothic"/>
              <a:ea typeface="Malgun Gothic"/>
              <a:cs typeface="Malgun Gothic"/>
              <a:sym typeface="Malgun Gothic"/>
            </a:endParaRPr>
          </a:p>
        </p:txBody>
      </p:sp>
      <p:sp>
        <p:nvSpPr>
          <p:cNvPr id="274" name="Google Shape;274;p34"/>
          <p:cNvSpPr/>
          <p:nvPr/>
        </p:nvSpPr>
        <p:spPr>
          <a:xfrm>
            <a:off x="903137" y="2882775"/>
            <a:ext cx="873600" cy="300000"/>
          </a:xfrm>
          <a:prstGeom prst="roundRect">
            <a:avLst>
              <a:gd fmla="val 16667" name="adj"/>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 sz="700">
                <a:latin typeface="Malgun Gothic"/>
                <a:ea typeface="Malgun Gothic"/>
                <a:cs typeface="Malgun Gothic"/>
                <a:sym typeface="Malgun Gothic"/>
              </a:rPr>
              <a:t>CCTV 설정</a:t>
            </a:r>
            <a:endParaRPr sz="700">
              <a:latin typeface="Malgun Gothic"/>
              <a:ea typeface="Malgun Gothic"/>
              <a:cs typeface="Malgun Gothic"/>
              <a:sym typeface="Malgun Gothic"/>
            </a:endParaRPr>
          </a:p>
        </p:txBody>
      </p:sp>
      <p:sp>
        <p:nvSpPr>
          <p:cNvPr id="275" name="Google Shape;275;p34"/>
          <p:cNvSpPr/>
          <p:nvPr/>
        </p:nvSpPr>
        <p:spPr>
          <a:xfrm>
            <a:off x="919787" y="4007025"/>
            <a:ext cx="873600" cy="300000"/>
          </a:xfrm>
          <a:prstGeom prst="roundRect">
            <a:avLst>
              <a:gd fmla="val 16667" name="adj"/>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 sz="700">
                <a:latin typeface="Malgun Gothic"/>
                <a:ea typeface="Malgun Gothic"/>
                <a:cs typeface="Malgun Gothic"/>
                <a:sym typeface="Malgun Gothic"/>
              </a:rPr>
              <a:t>My Home</a:t>
            </a:r>
            <a:endParaRPr sz="700">
              <a:latin typeface="Malgun Gothic"/>
              <a:ea typeface="Malgun Gothic"/>
              <a:cs typeface="Malgun Gothic"/>
              <a:sym typeface="Malgun Gothic"/>
            </a:endParaRPr>
          </a:p>
          <a:p>
            <a:pPr indent="0" lvl="0" marL="0" rtl="0" algn="ctr">
              <a:spcBef>
                <a:spcPts val="0"/>
              </a:spcBef>
              <a:spcAft>
                <a:spcPts val="0"/>
              </a:spcAft>
              <a:buNone/>
            </a:pPr>
            <a:r>
              <a:rPr lang="ko" sz="700">
                <a:latin typeface="Malgun Gothic"/>
                <a:ea typeface="Malgun Gothic"/>
                <a:cs typeface="Malgun Gothic"/>
                <a:sym typeface="Malgun Gothic"/>
              </a:rPr>
              <a:t>History</a:t>
            </a:r>
            <a:endParaRPr sz="700">
              <a:latin typeface="Malgun Gothic"/>
              <a:ea typeface="Malgun Gothic"/>
              <a:cs typeface="Malgun Gothic"/>
              <a:sym typeface="Malgun Gothic"/>
            </a:endParaRPr>
          </a:p>
        </p:txBody>
      </p:sp>
      <p:sp>
        <p:nvSpPr>
          <p:cNvPr id="276" name="Google Shape;276;p34"/>
          <p:cNvSpPr/>
          <p:nvPr/>
        </p:nvSpPr>
        <p:spPr>
          <a:xfrm>
            <a:off x="3181012" y="4187575"/>
            <a:ext cx="644400" cy="300000"/>
          </a:xfrm>
          <a:prstGeom prst="roundRect">
            <a:avLst>
              <a:gd fmla="val 16667" name="adj"/>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 sz="900">
                <a:latin typeface="Malgun Gothic"/>
                <a:ea typeface="Malgun Gothic"/>
                <a:cs typeface="Malgun Gothic"/>
                <a:sym typeface="Malgun Gothic"/>
              </a:rPr>
              <a:t>HOME</a:t>
            </a:r>
            <a:endParaRPr sz="900">
              <a:latin typeface="Malgun Gothic"/>
              <a:ea typeface="Malgun Gothic"/>
              <a:cs typeface="Malgun Gothic"/>
              <a:sym typeface="Malgun Gothic"/>
            </a:endParaRPr>
          </a:p>
        </p:txBody>
      </p:sp>
      <p:pic>
        <p:nvPicPr>
          <p:cNvPr id="277" name="Google Shape;277;p34"/>
          <p:cNvPicPr preferRelativeResize="0"/>
          <p:nvPr/>
        </p:nvPicPr>
        <p:blipFill>
          <a:blip r:embed="rId5">
            <a:alphaModFix/>
          </a:blip>
          <a:stretch>
            <a:fillRect/>
          </a:stretch>
        </p:blipFill>
        <p:spPr>
          <a:xfrm>
            <a:off x="7126925" y="2987963"/>
            <a:ext cx="1323975" cy="333375"/>
          </a:xfrm>
          <a:prstGeom prst="rect">
            <a:avLst/>
          </a:prstGeom>
          <a:noFill/>
          <a:ln>
            <a:noFill/>
          </a:ln>
        </p:spPr>
      </p:pic>
      <p:sp>
        <p:nvSpPr>
          <p:cNvPr id="278" name="Google Shape;278;p34"/>
          <p:cNvSpPr txBox="1"/>
          <p:nvPr/>
        </p:nvSpPr>
        <p:spPr>
          <a:xfrm>
            <a:off x="7086613" y="2306071"/>
            <a:ext cx="1404600" cy="26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1000">
                <a:latin typeface="Malgun Gothic"/>
                <a:ea typeface="Malgun Gothic"/>
                <a:cs typeface="Malgun Gothic"/>
                <a:sym typeface="Malgun Gothic"/>
              </a:rPr>
              <a:t>[CCTV 각도 설정]</a:t>
            </a:r>
            <a:endParaRPr sz="1000">
              <a:latin typeface="Malgun Gothic"/>
              <a:ea typeface="Malgun Gothic"/>
              <a:cs typeface="Malgun Gothic"/>
              <a:sym typeface="Malgun Gothic"/>
            </a:endParaRPr>
          </a:p>
        </p:txBody>
      </p:sp>
      <p:sp>
        <p:nvSpPr>
          <p:cNvPr id="279" name="Google Shape;279;p34"/>
          <p:cNvSpPr/>
          <p:nvPr/>
        </p:nvSpPr>
        <p:spPr>
          <a:xfrm>
            <a:off x="7483799" y="4120850"/>
            <a:ext cx="644400" cy="300000"/>
          </a:xfrm>
          <a:prstGeom prst="roundRect">
            <a:avLst>
              <a:gd fmla="val 16667" name="adj"/>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 sz="900">
                <a:latin typeface="Malgun Gothic"/>
                <a:ea typeface="Malgun Gothic"/>
                <a:cs typeface="Malgun Gothic"/>
                <a:sym typeface="Malgun Gothic"/>
              </a:rPr>
              <a:t>HOME</a:t>
            </a:r>
            <a:endParaRPr sz="900">
              <a:latin typeface="Malgun Gothic"/>
              <a:ea typeface="Malgun Gothic"/>
              <a:cs typeface="Malgun Gothic"/>
              <a:sym typeface="Malgun Gothic"/>
            </a:endParaRPr>
          </a:p>
        </p:txBody>
      </p:sp>
      <p:pic>
        <p:nvPicPr>
          <p:cNvPr id="280" name="Google Shape;280;p34"/>
          <p:cNvPicPr preferRelativeResize="0"/>
          <p:nvPr/>
        </p:nvPicPr>
        <p:blipFill>
          <a:blip r:embed="rId6">
            <a:alphaModFix/>
          </a:blip>
          <a:stretch>
            <a:fillRect/>
          </a:stretch>
        </p:blipFill>
        <p:spPr>
          <a:xfrm>
            <a:off x="1553575" y="3021963"/>
            <a:ext cx="354600" cy="354600"/>
          </a:xfrm>
          <a:prstGeom prst="rect">
            <a:avLst/>
          </a:prstGeom>
          <a:noFill/>
          <a:ln>
            <a:noFill/>
          </a:ln>
        </p:spPr>
      </p:pic>
      <p:pic>
        <p:nvPicPr>
          <p:cNvPr id="281" name="Google Shape;281;p34"/>
          <p:cNvPicPr preferRelativeResize="0"/>
          <p:nvPr/>
        </p:nvPicPr>
        <p:blipFill>
          <a:blip r:embed="rId6">
            <a:alphaModFix/>
          </a:blip>
          <a:stretch>
            <a:fillRect/>
          </a:stretch>
        </p:blipFill>
        <p:spPr>
          <a:xfrm>
            <a:off x="817825" y="2643838"/>
            <a:ext cx="354600" cy="354600"/>
          </a:xfrm>
          <a:prstGeom prst="rect">
            <a:avLst/>
          </a:prstGeom>
          <a:noFill/>
          <a:ln>
            <a:noFill/>
          </a:ln>
        </p:spPr>
      </p:pic>
      <p:pic>
        <p:nvPicPr>
          <p:cNvPr id="282" name="Google Shape;282;p34"/>
          <p:cNvPicPr preferRelativeResize="0"/>
          <p:nvPr/>
        </p:nvPicPr>
        <p:blipFill>
          <a:blip r:embed="rId6">
            <a:alphaModFix/>
          </a:blip>
          <a:stretch>
            <a:fillRect/>
          </a:stretch>
        </p:blipFill>
        <p:spPr>
          <a:xfrm>
            <a:off x="3725375" y="2315738"/>
            <a:ext cx="354600" cy="354600"/>
          </a:xfrm>
          <a:prstGeom prst="rect">
            <a:avLst/>
          </a:prstGeom>
          <a:noFill/>
          <a:ln>
            <a:noFill/>
          </a:ln>
        </p:spPr>
      </p:pic>
      <p:pic>
        <p:nvPicPr>
          <p:cNvPr id="283" name="Google Shape;283;p34"/>
          <p:cNvPicPr preferRelativeResize="0"/>
          <p:nvPr/>
        </p:nvPicPr>
        <p:blipFill>
          <a:blip r:embed="rId6">
            <a:alphaModFix/>
          </a:blip>
          <a:stretch>
            <a:fillRect/>
          </a:stretch>
        </p:blipFill>
        <p:spPr>
          <a:xfrm>
            <a:off x="5711675" y="4344688"/>
            <a:ext cx="354600" cy="354600"/>
          </a:xfrm>
          <a:prstGeom prst="rect">
            <a:avLst/>
          </a:prstGeom>
          <a:noFill/>
          <a:ln>
            <a:noFill/>
          </a:ln>
        </p:spPr>
      </p:pic>
      <p:pic>
        <p:nvPicPr>
          <p:cNvPr id="284" name="Google Shape;284;p34"/>
          <p:cNvPicPr preferRelativeResize="0"/>
          <p:nvPr/>
        </p:nvPicPr>
        <p:blipFill>
          <a:blip r:embed="rId6">
            <a:alphaModFix/>
          </a:blip>
          <a:stretch>
            <a:fillRect/>
          </a:stretch>
        </p:blipFill>
        <p:spPr>
          <a:xfrm>
            <a:off x="7672400" y="3171012"/>
            <a:ext cx="354600" cy="3546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8" name="Shape 288"/>
        <p:cNvGrpSpPr/>
        <p:nvPr/>
      </p:nvGrpSpPr>
      <p:grpSpPr>
        <a:xfrm>
          <a:off x="0" y="0"/>
          <a:ext cx="0" cy="0"/>
          <a:chOff x="0" y="0"/>
          <a:chExt cx="0" cy="0"/>
        </a:xfrm>
      </p:grpSpPr>
      <p:sp>
        <p:nvSpPr>
          <p:cNvPr id="289" name="Google Shape;289;p35"/>
          <p:cNvSpPr txBox="1"/>
          <p:nvPr>
            <p:ph type="title"/>
          </p:nvPr>
        </p:nvSpPr>
        <p:spPr>
          <a:xfrm>
            <a:off x="311700" y="49550"/>
            <a:ext cx="8520600" cy="55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ko" sz="1800">
                <a:latin typeface="Malgun Gothic"/>
                <a:ea typeface="Malgun Gothic"/>
                <a:cs typeface="Malgun Gothic"/>
                <a:sym typeface="Malgun Gothic"/>
              </a:rPr>
              <a:t>8. Project Function Diagram - </a:t>
            </a:r>
            <a:r>
              <a:rPr b="1" lang="ko" sz="1000">
                <a:latin typeface="Malgun Gothic"/>
                <a:ea typeface="Malgun Gothic"/>
                <a:cs typeface="Malgun Gothic"/>
                <a:sym typeface="Malgun Gothic"/>
              </a:rPr>
              <a:t>사용자 스마트폰 관점 (2)</a:t>
            </a:r>
            <a:endParaRPr b="1" sz="1000">
              <a:latin typeface="Malgun Gothic"/>
              <a:ea typeface="Malgun Gothic"/>
              <a:cs typeface="Malgun Gothic"/>
              <a:sym typeface="Malgun Gothic"/>
            </a:endParaRPr>
          </a:p>
        </p:txBody>
      </p:sp>
      <p:pic>
        <p:nvPicPr>
          <p:cNvPr id="290" name="Google Shape;290;p35"/>
          <p:cNvPicPr preferRelativeResize="0"/>
          <p:nvPr/>
        </p:nvPicPr>
        <p:blipFill>
          <a:blip r:embed="rId3">
            <a:alphaModFix/>
          </a:blip>
          <a:stretch>
            <a:fillRect/>
          </a:stretch>
        </p:blipFill>
        <p:spPr>
          <a:xfrm>
            <a:off x="2581325" y="1340592"/>
            <a:ext cx="1859875" cy="3613809"/>
          </a:xfrm>
          <a:prstGeom prst="rect">
            <a:avLst/>
          </a:prstGeom>
          <a:noFill/>
          <a:ln>
            <a:noFill/>
          </a:ln>
        </p:spPr>
      </p:pic>
      <p:pic>
        <p:nvPicPr>
          <p:cNvPr id="291" name="Google Shape;291;p35"/>
          <p:cNvPicPr preferRelativeResize="0"/>
          <p:nvPr/>
        </p:nvPicPr>
        <p:blipFill>
          <a:blip r:embed="rId3">
            <a:alphaModFix/>
          </a:blip>
          <a:stretch>
            <a:fillRect/>
          </a:stretch>
        </p:blipFill>
        <p:spPr>
          <a:xfrm>
            <a:off x="425137" y="1340592"/>
            <a:ext cx="1859875" cy="3613809"/>
          </a:xfrm>
          <a:prstGeom prst="rect">
            <a:avLst/>
          </a:prstGeom>
          <a:noFill/>
          <a:ln>
            <a:noFill/>
          </a:ln>
        </p:spPr>
      </p:pic>
      <p:sp>
        <p:nvSpPr>
          <p:cNvPr id="292" name="Google Shape;292;p35"/>
          <p:cNvSpPr txBox="1"/>
          <p:nvPr/>
        </p:nvSpPr>
        <p:spPr>
          <a:xfrm>
            <a:off x="649063" y="1996098"/>
            <a:ext cx="1404600" cy="39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a:t>SMART HOME</a:t>
            </a:r>
            <a:endParaRPr/>
          </a:p>
        </p:txBody>
      </p:sp>
      <p:sp>
        <p:nvSpPr>
          <p:cNvPr id="293" name="Google Shape;293;p35"/>
          <p:cNvSpPr txBox="1"/>
          <p:nvPr/>
        </p:nvSpPr>
        <p:spPr>
          <a:xfrm>
            <a:off x="2742338" y="1815125"/>
            <a:ext cx="1537800" cy="552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ko">
                <a:latin typeface="Malgun Gothic"/>
                <a:ea typeface="Malgun Gothic"/>
                <a:cs typeface="Malgun Gothic"/>
                <a:sym typeface="Malgun Gothic"/>
              </a:rPr>
              <a:t>웹캠 촬영하기</a:t>
            </a:r>
            <a:endParaRPr sz="1000">
              <a:latin typeface="Malgun Gothic"/>
              <a:ea typeface="Malgun Gothic"/>
              <a:cs typeface="Malgun Gothic"/>
              <a:sym typeface="Malgun Gothic"/>
            </a:endParaRPr>
          </a:p>
        </p:txBody>
      </p:sp>
      <p:sp>
        <p:nvSpPr>
          <p:cNvPr id="294" name="Google Shape;294;p35"/>
          <p:cNvSpPr/>
          <p:nvPr/>
        </p:nvSpPr>
        <p:spPr>
          <a:xfrm>
            <a:off x="909375" y="3250775"/>
            <a:ext cx="873600" cy="300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 sz="700">
                <a:latin typeface="Malgun Gothic"/>
                <a:ea typeface="Malgun Gothic"/>
                <a:cs typeface="Malgun Gothic"/>
                <a:sym typeface="Malgun Gothic"/>
              </a:rPr>
              <a:t>웹캠 촬영</a:t>
            </a:r>
            <a:endParaRPr sz="700">
              <a:latin typeface="Malgun Gothic"/>
              <a:ea typeface="Malgun Gothic"/>
              <a:cs typeface="Malgun Gothic"/>
              <a:sym typeface="Malgun Gothic"/>
            </a:endParaRPr>
          </a:p>
        </p:txBody>
      </p:sp>
      <p:sp>
        <p:nvSpPr>
          <p:cNvPr id="295" name="Google Shape;295;p35"/>
          <p:cNvSpPr txBox="1"/>
          <p:nvPr/>
        </p:nvSpPr>
        <p:spPr>
          <a:xfrm>
            <a:off x="649300" y="602225"/>
            <a:ext cx="1411500" cy="7383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ko" sz="1000">
                <a:solidFill>
                  <a:srgbClr val="F3F3F3"/>
                </a:solidFill>
                <a:latin typeface="Malgun Gothic"/>
                <a:ea typeface="Malgun Gothic"/>
                <a:cs typeface="Malgun Gothic"/>
                <a:sym typeface="Malgun Gothic"/>
              </a:rPr>
              <a:t>Smart Home Client web page 첫 화면 </a:t>
            </a:r>
            <a:endParaRPr b="1" sz="1000">
              <a:solidFill>
                <a:srgbClr val="F3F3F3"/>
              </a:solidFill>
              <a:latin typeface="Malgun Gothic"/>
              <a:ea typeface="Malgun Gothic"/>
              <a:cs typeface="Malgun Gothic"/>
              <a:sym typeface="Malgun Gothic"/>
            </a:endParaRPr>
          </a:p>
        </p:txBody>
      </p:sp>
      <p:sp>
        <p:nvSpPr>
          <p:cNvPr id="296" name="Google Shape;296;p35"/>
          <p:cNvSpPr txBox="1"/>
          <p:nvPr/>
        </p:nvSpPr>
        <p:spPr>
          <a:xfrm>
            <a:off x="2805500" y="602225"/>
            <a:ext cx="1411500" cy="7383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ko" sz="800">
                <a:solidFill>
                  <a:srgbClr val="F3F3F3"/>
                </a:solidFill>
                <a:latin typeface="Malgun Gothic"/>
                <a:ea typeface="Malgun Gothic"/>
                <a:cs typeface="Malgun Gothic"/>
                <a:sym typeface="Malgun Gothic"/>
              </a:rPr>
              <a:t>사용자가 웹캠으로 자신의 옷차림을 촬영 버튼이 있는 화면. 초음파 센서로 사용자의 거리 측정 후 메시지 출력</a:t>
            </a:r>
            <a:endParaRPr b="1" sz="800">
              <a:solidFill>
                <a:srgbClr val="F3F3F3"/>
              </a:solidFill>
              <a:latin typeface="Malgun Gothic"/>
              <a:ea typeface="Malgun Gothic"/>
              <a:cs typeface="Malgun Gothic"/>
              <a:sym typeface="Malgun Gothic"/>
            </a:endParaRPr>
          </a:p>
        </p:txBody>
      </p:sp>
      <p:pic>
        <p:nvPicPr>
          <p:cNvPr id="297" name="Google Shape;297;p35"/>
          <p:cNvPicPr preferRelativeResize="0"/>
          <p:nvPr/>
        </p:nvPicPr>
        <p:blipFill>
          <a:blip r:embed="rId3">
            <a:alphaModFix/>
          </a:blip>
          <a:stretch>
            <a:fillRect/>
          </a:stretch>
        </p:blipFill>
        <p:spPr>
          <a:xfrm>
            <a:off x="4776862" y="1312442"/>
            <a:ext cx="1859875" cy="3613809"/>
          </a:xfrm>
          <a:prstGeom prst="rect">
            <a:avLst/>
          </a:prstGeom>
          <a:noFill/>
          <a:ln>
            <a:noFill/>
          </a:ln>
        </p:spPr>
      </p:pic>
      <p:sp>
        <p:nvSpPr>
          <p:cNvPr id="298" name="Google Shape;298;p35"/>
          <p:cNvSpPr txBox="1"/>
          <p:nvPr/>
        </p:nvSpPr>
        <p:spPr>
          <a:xfrm>
            <a:off x="4937875" y="1786975"/>
            <a:ext cx="1537800" cy="552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ko">
                <a:latin typeface="Malgun Gothic"/>
                <a:ea typeface="Malgun Gothic"/>
                <a:cs typeface="Malgun Gothic"/>
                <a:sym typeface="Malgun Gothic"/>
              </a:rPr>
              <a:t>OOTD</a:t>
            </a:r>
            <a:endParaRPr>
              <a:latin typeface="Malgun Gothic"/>
              <a:ea typeface="Malgun Gothic"/>
              <a:cs typeface="Malgun Gothic"/>
              <a:sym typeface="Malgun Gothic"/>
            </a:endParaRPr>
          </a:p>
          <a:p>
            <a:pPr indent="0" lvl="0" marL="0" rtl="0" algn="ctr">
              <a:spcBef>
                <a:spcPts val="0"/>
              </a:spcBef>
              <a:spcAft>
                <a:spcPts val="0"/>
              </a:spcAft>
              <a:buNone/>
            </a:pPr>
            <a:r>
              <a:rPr lang="ko" sz="1000">
                <a:latin typeface="Malgun Gothic"/>
                <a:ea typeface="Malgun Gothic"/>
                <a:cs typeface="Malgun Gothic"/>
                <a:sym typeface="Malgun Gothic"/>
              </a:rPr>
              <a:t>2020.02.18~2020.02.24</a:t>
            </a:r>
            <a:endParaRPr sz="1000">
              <a:latin typeface="Malgun Gothic"/>
              <a:ea typeface="Malgun Gothic"/>
              <a:cs typeface="Malgun Gothic"/>
              <a:sym typeface="Malgun Gothic"/>
            </a:endParaRPr>
          </a:p>
        </p:txBody>
      </p:sp>
      <p:pic>
        <p:nvPicPr>
          <p:cNvPr id="299" name="Google Shape;299;p35"/>
          <p:cNvPicPr preferRelativeResize="0"/>
          <p:nvPr/>
        </p:nvPicPr>
        <p:blipFill>
          <a:blip r:embed="rId4">
            <a:alphaModFix/>
          </a:blip>
          <a:stretch>
            <a:fillRect/>
          </a:stretch>
        </p:blipFill>
        <p:spPr>
          <a:xfrm>
            <a:off x="5033088" y="2340950"/>
            <a:ext cx="1347425" cy="619500"/>
          </a:xfrm>
          <a:prstGeom prst="rect">
            <a:avLst/>
          </a:prstGeom>
          <a:noFill/>
          <a:ln>
            <a:noFill/>
          </a:ln>
        </p:spPr>
      </p:pic>
      <p:sp>
        <p:nvSpPr>
          <p:cNvPr id="300" name="Google Shape;300;p35"/>
          <p:cNvSpPr txBox="1"/>
          <p:nvPr/>
        </p:nvSpPr>
        <p:spPr>
          <a:xfrm>
            <a:off x="5001038" y="574075"/>
            <a:ext cx="1411500" cy="7383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ko" sz="1000">
                <a:solidFill>
                  <a:srgbClr val="F3F3F3"/>
                </a:solidFill>
                <a:latin typeface="Malgun Gothic"/>
                <a:ea typeface="Malgun Gothic"/>
                <a:cs typeface="Malgun Gothic"/>
                <a:sym typeface="Malgun Gothic"/>
              </a:rPr>
              <a:t>사용자에게 지난 일주일간의 사용자의 옷 스타일 데이터를 보여주는 화면</a:t>
            </a:r>
            <a:endParaRPr b="1" sz="1000">
              <a:solidFill>
                <a:srgbClr val="F3F3F3"/>
              </a:solidFill>
              <a:latin typeface="Malgun Gothic"/>
              <a:ea typeface="Malgun Gothic"/>
              <a:cs typeface="Malgun Gothic"/>
              <a:sym typeface="Malgun Gothic"/>
            </a:endParaRPr>
          </a:p>
        </p:txBody>
      </p:sp>
      <p:pic>
        <p:nvPicPr>
          <p:cNvPr id="301" name="Google Shape;301;p35"/>
          <p:cNvPicPr preferRelativeResize="0"/>
          <p:nvPr/>
        </p:nvPicPr>
        <p:blipFill>
          <a:blip r:embed="rId3">
            <a:alphaModFix/>
          </a:blip>
          <a:stretch>
            <a:fillRect/>
          </a:stretch>
        </p:blipFill>
        <p:spPr>
          <a:xfrm>
            <a:off x="6972412" y="1340592"/>
            <a:ext cx="1859875" cy="3613809"/>
          </a:xfrm>
          <a:prstGeom prst="rect">
            <a:avLst/>
          </a:prstGeom>
          <a:noFill/>
          <a:ln>
            <a:noFill/>
          </a:ln>
        </p:spPr>
      </p:pic>
      <p:sp>
        <p:nvSpPr>
          <p:cNvPr id="302" name="Google Shape;302;p35"/>
          <p:cNvSpPr txBox="1"/>
          <p:nvPr/>
        </p:nvSpPr>
        <p:spPr>
          <a:xfrm>
            <a:off x="7133438" y="1786975"/>
            <a:ext cx="1537800" cy="552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ko">
                <a:latin typeface="Malgun Gothic"/>
                <a:ea typeface="Malgun Gothic"/>
                <a:cs typeface="Malgun Gothic"/>
                <a:sym typeface="Malgun Gothic"/>
              </a:rPr>
              <a:t>오늘의 OOTD 추천</a:t>
            </a:r>
            <a:endParaRPr sz="1000">
              <a:latin typeface="Malgun Gothic"/>
              <a:ea typeface="Malgun Gothic"/>
              <a:cs typeface="Malgun Gothic"/>
              <a:sym typeface="Malgun Gothic"/>
            </a:endParaRPr>
          </a:p>
        </p:txBody>
      </p:sp>
      <p:sp>
        <p:nvSpPr>
          <p:cNvPr id="303" name="Google Shape;303;p35"/>
          <p:cNvSpPr txBox="1"/>
          <p:nvPr/>
        </p:nvSpPr>
        <p:spPr>
          <a:xfrm>
            <a:off x="7196588" y="602225"/>
            <a:ext cx="1411500" cy="7383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ko" sz="1000">
                <a:solidFill>
                  <a:srgbClr val="F3F3F3"/>
                </a:solidFill>
                <a:latin typeface="Malgun Gothic"/>
                <a:ea typeface="Malgun Gothic"/>
                <a:cs typeface="Malgun Gothic"/>
                <a:sym typeface="Malgun Gothic"/>
              </a:rPr>
              <a:t>사용자에게 오늘의 옷 스타일 추천하는 화면</a:t>
            </a:r>
            <a:endParaRPr b="1" sz="1000">
              <a:solidFill>
                <a:srgbClr val="F3F3F3"/>
              </a:solidFill>
              <a:latin typeface="Malgun Gothic"/>
              <a:ea typeface="Malgun Gothic"/>
              <a:cs typeface="Malgun Gothic"/>
              <a:sym typeface="Malgun Gothic"/>
            </a:endParaRPr>
          </a:p>
        </p:txBody>
      </p:sp>
      <p:sp>
        <p:nvSpPr>
          <p:cNvPr id="304" name="Google Shape;304;p35"/>
          <p:cNvSpPr/>
          <p:nvPr/>
        </p:nvSpPr>
        <p:spPr>
          <a:xfrm>
            <a:off x="3018223" y="2552475"/>
            <a:ext cx="986100" cy="3954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 sz="900">
                <a:latin typeface="Malgun Gothic"/>
                <a:ea typeface="Malgun Gothic"/>
                <a:cs typeface="Malgun Gothic"/>
                <a:sym typeface="Malgun Gothic"/>
              </a:rPr>
              <a:t>촬영</a:t>
            </a:r>
            <a:endParaRPr sz="900">
              <a:latin typeface="Malgun Gothic"/>
              <a:ea typeface="Malgun Gothic"/>
              <a:cs typeface="Malgun Gothic"/>
              <a:sym typeface="Malgun Gothic"/>
            </a:endParaRPr>
          </a:p>
        </p:txBody>
      </p:sp>
      <p:sp>
        <p:nvSpPr>
          <p:cNvPr id="305" name="Google Shape;305;p35"/>
          <p:cNvSpPr/>
          <p:nvPr/>
        </p:nvSpPr>
        <p:spPr>
          <a:xfrm>
            <a:off x="5001037" y="3866925"/>
            <a:ext cx="613500" cy="236700"/>
          </a:xfrm>
          <a:prstGeom prst="roundRect">
            <a:avLst>
              <a:gd fmla="val 16667" name="adj"/>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 sz="900">
                <a:latin typeface="Malgun Gothic"/>
                <a:ea typeface="Malgun Gothic"/>
                <a:cs typeface="Malgun Gothic"/>
                <a:sym typeface="Malgun Gothic"/>
              </a:rPr>
              <a:t>HOME</a:t>
            </a:r>
            <a:endParaRPr sz="900">
              <a:latin typeface="Malgun Gothic"/>
              <a:ea typeface="Malgun Gothic"/>
              <a:cs typeface="Malgun Gothic"/>
              <a:sym typeface="Malgun Gothic"/>
            </a:endParaRPr>
          </a:p>
        </p:txBody>
      </p:sp>
      <p:pic>
        <p:nvPicPr>
          <p:cNvPr id="306" name="Google Shape;306;p35"/>
          <p:cNvPicPr preferRelativeResize="0"/>
          <p:nvPr/>
        </p:nvPicPr>
        <p:blipFill>
          <a:blip r:embed="rId5">
            <a:alphaModFix/>
          </a:blip>
          <a:stretch>
            <a:fillRect/>
          </a:stretch>
        </p:blipFill>
        <p:spPr>
          <a:xfrm>
            <a:off x="7421300" y="2440425"/>
            <a:ext cx="962100" cy="1282801"/>
          </a:xfrm>
          <a:prstGeom prst="rect">
            <a:avLst/>
          </a:prstGeom>
          <a:noFill/>
          <a:ln>
            <a:noFill/>
          </a:ln>
        </p:spPr>
      </p:pic>
      <p:sp>
        <p:nvSpPr>
          <p:cNvPr id="307" name="Google Shape;307;p35"/>
          <p:cNvSpPr/>
          <p:nvPr/>
        </p:nvSpPr>
        <p:spPr>
          <a:xfrm>
            <a:off x="5799037" y="3866925"/>
            <a:ext cx="613500" cy="236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 sz="900">
                <a:latin typeface="Malgun Gothic"/>
                <a:ea typeface="Malgun Gothic"/>
                <a:cs typeface="Malgun Gothic"/>
                <a:sym typeface="Malgun Gothic"/>
              </a:rPr>
              <a:t>추천</a:t>
            </a:r>
            <a:endParaRPr sz="900">
              <a:latin typeface="Malgun Gothic"/>
              <a:ea typeface="Malgun Gothic"/>
              <a:cs typeface="Malgun Gothic"/>
              <a:sym typeface="Malgun Gothic"/>
            </a:endParaRPr>
          </a:p>
        </p:txBody>
      </p:sp>
      <p:pic>
        <p:nvPicPr>
          <p:cNvPr id="308" name="Google Shape;308;p35"/>
          <p:cNvPicPr preferRelativeResize="0"/>
          <p:nvPr/>
        </p:nvPicPr>
        <p:blipFill>
          <a:blip r:embed="rId6">
            <a:alphaModFix/>
          </a:blip>
          <a:stretch>
            <a:fillRect/>
          </a:stretch>
        </p:blipFill>
        <p:spPr>
          <a:xfrm>
            <a:off x="5033088" y="3086177"/>
            <a:ext cx="1347427" cy="646526"/>
          </a:xfrm>
          <a:prstGeom prst="rect">
            <a:avLst/>
          </a:prstGeom>
          <a:noFill/>
          <a:ln>
            <a:noFill/>
          </a:ln>
        </p:spPr>
      </p:pic>
      <p:sp>
        <p:nvSpPr>
          <p:cNvPr id="309" name="Google Shape;309;p35"/>
          <p:cNvSpPr/>
          <p:nvPr/>
        </p:nvSpPr>
        <p:spPr>
          <a:xfrm>
            <a:off x="919787" y="3628900"/>
            <a:ext cx="873600" cy="300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 sz="700">
                <a:latin typeface="Malgun Gothic"/>
                <a:ea typeface="Malgun Gothic"/>
                <a:cs typeface="Malgun Gothic"/>
                <a:sym typeface="Malgun Gothic"/>
              </a:rPr>
              <a:t>내 스타일</a:t>
            </a:r>
            <a:endParaRPr sz="700">
              <a:latin typeface="Malgun Gothic"/>
              <a:ea typeface="Malgun Gothic"/>
              <a:cs typeface="Malgun Gothic"/>
              <a:sym typeface="Malgun Gothic"/>
            </a:endParaRPr>
          </a:p>
        </p:txBody>
      </p:sp>
      <p:sp>
        <p:nvSpPr>
          <p:cNvPr id="310" name="Google Shape;310;p35"/>
          <p:cNvSpPr/>
          <p:nvPr/>
        </p:nvSpPr>
        <p:spPr>
          <a:xfrm>
            <a:off x="903137" y="2514775"/>
            <a:ext cx="873600" cy="300000"/>
          </a:xfrm>
          <a:prstGeom prst="roundRect">
            <a:avLst>
              <a:gd fmla="val 16667" name="adj"/>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 sz="700">
                <a:latin typeface="Malgun Gothic"/>
                <a:ea typeface="Malgun Gothic"/>
                <a:cs typeface="Malgun Gothic"/>
                <a:sym typeface="Malgun Gothic"/>
              </a:rPr>
              <a:t>My Home CCTV</a:t>
            </a:r>
            <a:endParaRPr sz="700">
              <a:latin typeface="Malgun Gothic"/>
              <a:ea typeface="Malgun Gothic"/>
              <a:cs typeface="Malgun Gothic"/>
              <a:sym typeface="Malgun Gothic"/>
            </a:endParaRPr>
          </a:p>
        </p:txBody>
      </p:sp>
      <p:sp>
        <p:nvSpPr>
          <p:cNvPr id="311" name="Google Shape;311;p35"/>
          <p:cNvSpPr/>
          <p:nvPr/>
        </p:nvSpPr>
        <p:spPr>
          <a:xfrm>
            <a:off x="903137" y="2882775"/>
            <a:ext cx="873600" cy="300000"/>
          </a:xfrm>
          <a:prstGeom prst="roundRect">
            <a:avLst>
              <a:gd fmla="val 16667" name="adj"/>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 sz="700">
                <a:latin typeface="Malgun Gothic"/>
                <a:ea typeface="Malgun Gothic"/>
                <a:cs typeface="Malgun Gothic"/>
                <a:sym typeface="Malgun Gothic"/>
              </a:rPr>
              <a:t>CCTV 설정</a:t>
            </a:r>
            <a:endParaRPr sz="700">
              <a:latin typeface="Malgun Gothic"/>
              <a:ea typeface="Malgun Gothic"/>
              <a:cs typeface="Malgun Gothic"/>
              <a:sym typeface="Malgun Gothic"/>
            </a:endParaRPr>
          </a:p>
        </p:txBody>
      </p:sp>
      <p:sp>
        <p:nvSpPr>
          <p:cNvPr id="312" name="Google Shape;312;p35"/>
          <p:cNvSpPr/>
          <p:nvPr/>
        </p:nvSpPr>
        <p:spPr>
          <a:xfrm>
            <a:off x="919787" y="4007025"/>
            <a:ext cx="873600" cy="300000"/>
          </a:xfrm>
          <a:prstGeom prst="roundRect">
            <a:avLst>
              <a:gd fmla="val 16667" name="adj"/>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 sz="700">
                <a:latin typeface="Malgun Gothic"/>
                <a:ea typeface="Malgun Gothic"/>
                <a:cs typeface="Malgun Gothic"/>
                <a:sym typeface="Malgun Gothic"/>
              </a:rPr>
              <a:t>My Home</a:t>
            </a:r>
            <a:endParaRPr sz="700">
              <a:latin typeface="Malgun Gothic"/>
              <a:ea typeface="Malgun Gothic"/>
              <a:cs typeface="Malgun Gothic"/>
              <a:sym typeface="Malgun Gothic"/>
            </a:endParaRPr>
          </a:p>
          <a:p>
            <a:pPr indent="0" lvl="0" marL="0" rtl="0" algn="ctr">
              <a:spcBef>
                <a:spcPts val="0"/>
              </a:spcBef>
              <a:spcAft>
                <a:spcPts val="0"/>
              </a:spcAft>
              <a:buNone/>
            </a:pPr>
            <a:r>
              <a:rPr lang="ko" sz="700">
                <a:latin typeface="Malgun Gothic"/>
                <a:ea typeface="Malgun Gothic"/>
                <a:cs typeface="Malgun Gothic"/>
                <a:sym typeface="Malgun Gothic"/>
              </a:rPr>
              <a:t>History</a:t>
            </a:r>
            <a:endParaRPr sz="700">
              <a:latin typeface="Malgun Gothic"/>
              <a:ea typeface="Malgun Gothic"/>
              <a:cs typeface="Malgun Gothic"/>
              <a:sym typeface="Malgun Gothic"/>
            </a:endParaRPr>
          </a:p>
        </p:txBody>
      </p:sp>
      <p:sp>
        <p:nvSpPr>
          <p:cNvPr id="313" name="Google Shape;313;p35"/>
          <p:cNvSpPr/>
          <p:nvPr/>
        </p:nvSpPr>
        <p:spPr>
          <a:xfrm>
            <a:off x="7580137" y="4047550"/>
            <a:ext cx="644400" cy="300000"/>
          </a:xfrm>
          <a:prstGeom prst="roundRect">
            <a:avLst>
              <a:gd fmla="val 16667" name="adj"/>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 sz="900">
                <a:latin typeface="Malgun Gothic"/>
                <a:ea typeface="Malgun Gothic"/>
                <a:cs typeface="Malgun Gothic"/>
                <a:sym typeface="Malgun Gothic"/>
              </a:rPr>
              <a:t>HOME</a:t>
            </a:r>
            <a:endParaRPr sz="900">
              <a:latin typeface="Malgun Gothic"/>
              <a:ea typeface="Malgun Gothic"/>
              <a:cs typeface="Malgun Gothic"/>
              <a:sym typeface="Malgun Gothic"/>
            </a:endParaRPr>
          </a:p>
        </p:txBody>
      </p:sp>
      <p:sp>
        <p:nvSpPr>
          <p:cNvPr id="314" name="Google Shape;314;p35"/>
          <p:cNvSpPr/>
          <p:nvPr/>
        </p:nvSpPr>
        <p:spPr>
          <a:xfrm>
            <a:off x="3189049" y="4047550"/>
            <a:ext cx="644400" cy="300000"/>
          </a:xfrm>
          <a:prstGeom prst="roundRect">
            <a:avLst>
              <a:gd fmla="val 16667" name="adj"/>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 sz="900">
                <a:latin typeface="Malgun Gothic"/>
                <a:ea typeface="Malgun Gothic"/>
                <a:cs typeface="Malgun Gothic"/>
                <a:sym typeface="Malgun Gothic"/>
              </a:rPr>
              <a:t>HOME</a:t>
            </a:r>
            <a:endParaRPr sz="900">
              <a:latin typeface="Malgun Gothic"/>
              <a:ea typeface="Malgun Gothic"/>
              <a:cs typeface="Malgun Gothic"/>
              <a:sym typeface="Malgun Gothic"/>
            </a:endParaRPr>
          </a:p>
        </p:txBody>
      </p:sp>
      <p:sp>
        <p:nvSpPr>
          <p:cNvPr id="315" name="Google Shape;315;p35"/>
          <p:cNvSpPr txBox="1"/>
          <p:nvPr/>
        </p:nvSpPr>
        <p:spPr>
          <a:xfrm>
            <a:off x="2849297" y="3237913"/>
            <a:ext cx="1323900" cy="519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ko" sz="1000">
                <a:solidFill>
                  <a:srgbClr val="FF0000"/>
                </a:solidFill>
                <a:latin typeface="Malgun Gothic"/>
                <a:ea typeface="Malgun Gothic"/>
                <a:cs typeface="Malgun Gothic"/>
                <a:sym typeface="Malgun Gothic"/>
              </a:rPr>
              <a:t>조금 뒤로 물러나 주세요.</a:t>
            </a:r>
            <a:endParaRPr sz="1000">
              <a:solidFill>
                <a:srgbClr val="FF0000"/>
              </a:solidFill>
              <a:latin typeface="Malgun Gothic"/>
              <a:ea typeface="Malgun Gothic"/>
              <a:cs typeface="Malgun Gothic"/>
              <a:sym typeface="Malgun Gothic"/>
            </a:endParaRPr>
          </a:p>
        </p:txBody>
      </p:sp>
      <p:pic>
        <p:nvPicPr>
          <p:cNvPr id="316" name="Google Shape;316;p35"/>
          <p:cNvPicPr preferRelativeResize="0"/>
          <p:nvPr/>
        </p:nvPicPr>
        <p:blipFill>
          <a:blip r:embed="rId7">
            <a:alphaModFix/>
          </a:blip>
          <a:stretch>
            <a:fillRect/>
          </a:stretch>
        </p:blipFill>
        <p:spPr>
          <a:xfrm>
            <a:off x="6116163" y="3989013"/>
            <a:ext cx="354600" cy="354600"/>
          </a:xfrm>
          <a:prstGeom prst="rect">
            <a:avLst/>
          </a:prstGeom>
          <a:noFill/>
          <a:ln>
            <a:noFill/>
          </a:ln>
        </p:spPr>
      </p:pic>
      <p:pic>
        <p:nvPicPr>
          <p:cNvPr id="317" name="Google Shape;317;p35"/>
          <p:cNvPicPr preferRelativeResize="0"/>
          <p:nvPr/>
        </p:nvPicPr>
        <p:blipFill>
          <a:blip r:embed="rId7">
            <a:alphaModFix/>
          </a:blip>
          <a:stretch>
            <a:fillRect/>
          </a:stretch>
        </p:blipFill>
        <p:spPr>
          <a:xfrm>
            <a:off x="3637688" y="2814763"/>
            <a:ext cx="354600" cy="354600"/>
          </a:xfrm>
          <a:prstGeom prst="rect">
            <a:avLst/>
          </a:prstGeom>
          <a:noFill/>
          <a:ln>
            <a:noFill/>
          </a:ln>
        </p:spPr>
      </p:pic>
      <p:pic>
        <p:nvPicPr>
          <p:cNvPr id="318" name="Google Shape;318;p35"/>
          <p:cNvPicPr preferRelativeResize="0"/>
          <p:nvPr/>
        </p:nvPicPr>
        <p:blipFill>
          <a:blip r:embed="rId7">
            <a:alphaModFix/>
          </a:blip>
          <a:stretch>
            <a:fillRect/>
          </a:stretch>
        </p:blipFill>
        <p:spPr>
          <a:xfrm>
            <a:off x="1481438" y="3785450"/>
            <a:ext cx="354600" cy="354600"/>
          </a:xfrm>
          <a:prstGeom prst="rect">
            <a:avLst/>
          </a:prstGeom>
          <a:noFill/>
          <a:ln>
            <a:noFill/>
          </a:ln>
        </p:spPr>
      </p:pic>
      <p:pic>
        <p:nvPicPr>
          <p:cNvPr id="319" name="Google Shape;319;p35"/>
          <p:cNvPicPr preferRelativeResize="0"/>
          <p:nvPr/>
        </p:nvPicPr>
        <p:blipFill>
          <a:blip r:embed="rId7">
            <a:alphaModFix/>
          </a:blip>
          <a:stretch>
            <a:fillRect/>
          </a:stretch>
        </p:blipFill>
        <p:spPr>
          <a:xfrm>
            <a:off x="806438" y="3320425"/>
            <a:ext cx="354600" cy="3546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3" name="Shape 323"/>
        <p:cNvGrpSpPr/>
        <p:nvPr/>
      </p:nvGrpSpPr>
      <p:grpSpPr>
        <a:xfrm>
          <a:off x="0" y="0"/>
          <a:ext cx="0" cy="0"/>
          <a:chOff x="0" y="0"/>
          <a:chExt cx="0" cy="0"/>
        </a:xfrm>
      </p:grpSpPr>
      <p:pic>
        <p:nvPicPr>
          <p:cNvPr id="324" name="Google Shape;324;p36"/>
          <p:cNvPicPr preferRelativeResize="0"/>
          <p:nvPr/>
        </p:nvPicPr>
        <p:blipFill>
          <a:blip r:embed="rId3">
            <a:alphaModFix/>
          </a:blip>
          <a:stretch>
            <a:fillRect/>
          </a:stretch>
        </p:blipFill>
        <p:spPr>
          <a:xfrm>
            <a:off x="2581325" y="1340592"/>
            <a:ext cx="1859875" cy="3613809"/>
          </a:xfrm>
          <a:prstGeom prst="rect">
            <a:avLst/>
          </a:prstGeom>
          <a:noFill/>
          <a:ln>
            <a:noFill/>
          </a:ln>
        </p:spPr>
      </p:pic>
      <p:graphicFrame>
        <p:nvGraphicFramePr>
          <p:cNvPr id="325" name="Google Shape;325;p36"/>
          <p:cNvGraphicFramePr/>
          <p:nvPr/>
        </p:nvGraphicFramePr>
        <p:xfrm>
          <a:off x="3010150" y="2305425"/>
          <a:ext cx="3000000" cy="3000000"/>
        </p:xfrm>
        <a:graphic>
          <a:graphicData uri="http://schemas.openxmlformats.org/drawingml/2006/table">
            <a:tbl>
              <a:tblPr>
                <a:noFill/>
                <a:tableStyleId>{09E7EDEB-872F-44F0-8835-AB49D7DDBCF6}</a:tableStyleId>
              </a:tblPr>
              <a:tblGrid>
                <a:gridCol w="493050"/>
                <a:gridCol w="493050"/>
              </a:tblGrid>
              <a:tr h="215400">
                <a:tc>
                  <a:txBody>
                    <a:bodyPr/>
                    <a:lstStyle/>
                    <a:p>
                      <a:pPr indent="0" lvl="0" marL="0" rtl="0" algn="l">
                        <a:spcBef>
                          <a:spcPts val="0"/>
                        </a:spcBef>
                        <a:spcAft>
                          <a:spcPts val="0"/>
                        </a:spcAft>
                        <a:buNone/>
                      </a:pPr>
                      <a:r>
                        <a:rPr lang="ko" sz="600"/>
                        <a:t>02/24</a:t>
                      </a:r>
                      <a:endParaRPr sz="600"/>
                    </a:p>
                  </a:txBody>
                  <a:tcPr marT="91425" marB="91425" marR="91425" marL="91425"/>
                </a:tc>
                <a:tc>
                  <a:txBody>
                    <a:bodyPr/>
                    <a:lstStyle/>
                    <a:p>
                      <a:pPr indent="0" lvl="0" marL="0" rtl="0" algn="l">
                        <a:spcBef>
                          <a:spcPts val="0"/>
                        </a:spcBef>
                        <a:spcAft>
                          <a:spcPts val="0"/>
                        </a:spcAft>
                        <a:buNone/>
                      </a:pPr>
                      <a:r>
                        <a:t/>
                      </a:r>
                      <a:endParaRPr sz="600"/>
                    </a:p>
                  </a:txBody>
                  <a:tcPr marT="91425" marB="91425" marR="91425" marL="91425"/>
                </a:tc>
              </a:tr>
              <a:tr h="274300">
                <a:tc>
                  <a:txBody>
                    <a:bodyPr/>
                    <a:lstStyle/>
                    <a:p>
                      <a:pPr indent="0" lvl="0" marL="0" rtl="0" algn="l">
                        <a:spcBef>
                          <a:spcPts val="0"/>
                        </a:spcBef>
                        <a:spcAft>
                          <a:spcPts val="0"/>
                        </a:spcAft>
                        <a:buNone/>
                      </a:pPr>
                      <a:r>
                        <a:rPr lang="ko" sz="600"/>
                        <a:t>02/25</a:t>
                      </a:r>
                      <a:endParaRPr sz="600"/>
                    </a:p>
                  </a:txBody>
                  <a:tcPr marT="91425" marB="91425" marR="91425" marL="91425"/>
                </a:tc>
                <a:tc>
                  <a:txBody>
                    <a:bodyPr/>
                    <a:lstStyle/>
                    <a:p>
                      <a:pPr indent="0" lvl="0" marL="0" rtl="0" algn="l">
                        <a:spcBef>
                          <a:spcPts val="0"/>
                        </a:spcBef>
                        <a:spcAft>
                          <a:spcPts val="0"/>
                        </a:spcAft>
                        <a:buNone/>
                      </a:pPr>
                      <a:r>
                        <a:t/>
                      </a:r>
                      <a:endParaRPr sz="600"/>
                    </a:p>
                  </a:txBody>
                  <a:tcPr marT="91425" marB="91425" marR="91425" marL="91425"/>
                </a:tc>
              </a:tr>
              <a:tr h="274300">
                <a:tc>
                  <a:txBody>
                    <a:bodyPr/>
                    <a:lstStyle/>
                    <a:p>
                      <a:pPr indent="0" lvl="0" marL="0" rtl="0" algn="l">
                        <a:spcBef>
                          <a:spcPts val="0"/>
                        </a:spcBef>
                        <a:spcAft>
                          <a:spcPts val="0"/>
                        </a:spcAft>
                        <a:buNone/>
                      </a:pPr>
                      <a:r>
                        <a:rPr lang="ko" sz="600"/>
                        <a:t>02/26</a:t>
                      </a:r>
                      <a:endParaRPr sz="600"/>
                    </a:p>
                  </a:txBody>
                  <a:tcPr marT="91425" marB="91425" marR="91425" marL="91425"/>
                </a:tc>
                <a:tc>
                  <a:txBody>
                    <a:bodyPr/>
                    <a:lstStyle/>
                    <a:p>
                      <a:pPr indent="0" lvl="0" marL="0" rtl="0" algn="l">
                        <a:spcBef>
                          <a:spcPts val="0"/>
                        </a:spcBef>
                        <a:spcAft>
                          <a:spcPts val="0"/>
                        </a:spcAft>
                        <a:buNone/>
                      </a:pPr>
                      <a:r>
                        <a:t/>
                      </a:r>
                      <a:endParaRPr sz="600"/>
                    </a:p>
                  </a:txBody>
                  <a:tcPr marT="91425" marB="91425" marR="91425" marL="91425"/>
                </a:tc>
              </a:tr>
              <a:tr h="274300">
                <a:tc>
                  <a:txBody>
                    <a:bodyPr/>
                    <a:lstStyle/>
                    <a:p>
                      <a:pPr indent="0" lvl="0" marL="0" rtl="0" algn="l">
                        <a:spcBef>
                          <a:spcPts val="0"/>
                        </a:spcBef>
                        <a:spcAft>
                          <a:spcPts val="0"/>
                        </a:spcAft>
                        <a:buNone/>
                      </a:pPr>
                      <a:r>
                        <a:rPr lang="ko" sz="600"/>
                        <a:t>02/27</a:t>
                      </a:r>
                      <a:endParaRPr sz="600"/>
                    </a:p>
                  </a:txBody>
                  <a:tcPr marT="91425" marB="91425" marR="91425" marL="91425"/>
                </a:tc>
                <a:tc>
                  <a:txBody>
                    <a:bodyPr/>
                    <a:lstStyle/>
                    <a:p>
                      <a:pPr indent="0" lvl="0" marL="0" rtl="0" algn="l">
                        <a:spcBef>
                          <a:spcPts val="0"/>
                        </a:spcBef>
                        <a:spcAft>
                          <a:spcPts val="0"/>
                        </a:spcAft>
                        <a:buNone/>
                      </a:pPr>
                      <a:r>
                        <a:t/>
                      </a:r>
                      <a:endParaRPr sz="600"/>
                    </a:p>
                  </a:txBody>
                  <a:tcPr marT="91425" marB="91425" marR="91425" marL="91425"/>
                </a:tc>
              </a:tr>
              <a:tr h="274300">
                <a:tc>
                  <a:txBody>
                    <a:bodyPr/>
                    <a:lstStyle/>
                    <a:p>
                      <a:pPr indent="0" lvl="0" marL="0" rtl="0" algn="l">
                        <a:spcBef>
                          <a:spcPts val="0"/>
                        </a:spcBef>
                        <a:spcAft>
                          <a:spcPts val="0"/>
                        </a:spcAft>
                        <a:buNone/>
                      </a:pPr>
                      <a:r>
                        <a:rPr lang="ko" sz="600"/>
                        <a:t>02/28</a:t>
                      </a:r>
                      <a:endParaRPr sz="600"/>
                    </a:p>
                  </a:txBody>
                  <a:tcPr marT="91425" marB="91425" marR="91425" marL="91425"/>
                </a:tc>
                <a:tc>
                  <a:txBody>
                    <a:bodyPr/>
                    <a:lstStyle/>
                    <a:p>
                      <a:pPr indent="0" lvl="0" marL="0" rtl="0" algn="l">
                        <a:spcBef>
                          <a:spcPts val="0"/>
                        </a:spcBef>
                        <a:spcAft>
                          <a:spcPts val="0"/>
                        </a:spcAft>
                        <a:buNone/>
                      </a:pPr>
                      <a:r>
                        <a:t/>
                      </a:r>
                      <a:endParaRPr sz="600"/>
                    </a:p>
                  </a:txBody>
                  <a:tcPr marT="91425" marB="91425" marR="91425" marL="91425"/>
                </a:tc>
              </a:tr>
              <a:tr h="274300">
                <a:tc>
                  <a:txBody>
                    <a:bodyPr/>
                    <a:lstStyle/>
                    <a:p>
                      <a:pPr indent="0" lvl="0" marL="0" rtl="0" algn="l">
                        <a:spcBef>
                          <a:spcPts val="0"/>
                        </a:spcBef>
                        <a:spcAft>
                          <a:spcPts val="0"/>
                        </a:spcAft>
                        <a:buNone/>
                      </a:pPr>
                      <a:r>
                        <a:rPr lang="ko" sz="600"/>
                        <a:t>02/29</a:t>
                      </a:r>
                      <a:endParaRPr sz="600"/>
                    </a:p>
                  </a:txBody>
                  <a:tcPr marT="91425" marB="91425" marR="91425" marL="91425"/>
                </a:tc>
                <a:tc>
                  <a:txBody>
                    <a:bodyPr/>
                    <a:lstStyle/>
                    <a:p>
                      <a:pPr indent="0" lvl="0" marL="0" rtl="0" algn="l">
                        <a:spcBef>
                          <a:spcPts val="0"/>
                        </a:spcBef>
                        <a:spcAft>
                          <a:spcPts val="0"/>
                        </a:spcAft>
                        <a:buNone/>
                      </a:pPr>
                      <a:r>
                        <a:t/>
                      </a:r>
                      <a:endParaRPr sz="600"/>
                    </a:p>
                  </a:txBody>
                  <a:tcPr marT="91425" marB="91425" marR="91425" marL="91425"/>
                </a:tc>
              </a:tr>
              <a:tr h="274300">
                <a:tc>
                  <a:txBody>
                    <a:bodyPr/>
                    <a:lstStyle/>
                    <a:p>
                      <a:pPr indent="0" lvl="0" marL="0" rtl="0" algn="l">
                        <a:spcBef>
                          <a:spcPts val="0"/>
                        </a:spcBef>
                        <a:spcAft>
                          <a:spcPts val="0"/>
                        </a:spcAft>
                        <a:buNone/>
                      </a:pPr>
                      <a:r>
                        <a:rPr lang="ko" sz="600"/>
                        <a:t>03/01</a:t>
                      </a:r>
                      <a:endParaRPr sz="600"/>
                    </a:p>
                  </a:txBody>
                  <a:tcPr marT="91425" marB="91425" marR="91425" marL="91425"/>
                </a:tc>
                <a:tc>
                  <a:txBody>
                    <a:bodyPr/>
                    <a:lstStyle/>
                    <a:p>
                      <a:pPr indent="0" lvl="0" marL="0" rtl="0" algn="l">
                        <a:spcBef>
                          <a:spcPts val="0"/>
                        </a:spcBef>
                        <a:spcAft>
                          <a:spcPts val="0"/>
                        </a:spcAft>
                        <a:buNone/>
                      </a:pPr>
                      <a:r>
                        <a:t/>
                      </a:r>
                      <a:endParaRPr sz="600"/>
                    </a:p>
                  </a:txBody>
                  <a:tcPr marT="91425" marB="91425" marR="91425" marL="91425"/>
                </a:tc>
              </a:tr>
            </a:tbl>
          </a:graphicData>
        </a:graphic>
      </p:graphicFrame>
      <p:pic>
        <p:nvPicPr>
          <p:cNvPr id="326" name="Google Shape;326;p36"/>
          <p:cNvPicPr preferRelativeResize="0"/>
          <p:nvPr/>
        </p:nvPicPr>
        <p:blipFill>
          <a:blip r:embed="rId3">
            <a:alphaModFix/>
          </a:blip>
          <a:stretch>
            <a:fillRect/>
          </a:stretch>
        </p:blipFill>
        <p:spPr>
          <a:xfrm>
            <a:off x="6858987" y="1340592"/>
            <a:ext cx="1859875" cy="3613809"/>
          </a:xfrm>
          <a:prstGeom prst="rect">
            <a:avLst/>
          </a:prstGeom>
          <a:noFill/>
          <a:ln>
            <a:noFill/>
          </a:ln>
        </p:spPr>
      </p:pic>
      <p:pic>
        <p:nvPicPr>
          <p:cNvPr id="327" name="Google Shape;327;p36"/>
          <p:cNvPicPr preferRelativeResize="0"/>
          <p:nvPr/>
        </p:nvPicPr>
        <p:blipFill>
          <a:blip r:embed="rId3">
            <a:alphaModFix/>
          </a:blip>
          <a:stretch>
            <a:fillRect/>
          </a:stretch>
        </p:blipFill>
        <p:spPr>
          <a:xfrm>
            <a:off x="4721437" y="1340592"/>
            <a:ext cx="1859875" cy="3613809"/>
          </a:xfrm>
          <a:prstGeom prst="rect">
            <a:avLst/>
          </a:prstGeom>
          <a:noFill/>
          <a:ln>
            <a:noFill/>
          </a:ln>
        </p:spPr>
      </p:pic>
      <p:pic>
        <p:nvPicPr>
          <p:cNvPr id="328" name="Google Shape;328;p36"/>
          <p:cNvPicPr preferRelativeResize="0"/>
          <p:nvPr/>
        </p:nvPicPr>
        <p:blipFill>
          <a:blip r:embed="rId3">
            <a:alphaModFix/>
          </a:blip>
          <a:stretch>
            <a:fillRect/>
          </a:stretch>
        </p:blipFill>
        <p:spPr>
          <a:xfrm>
            <a:off x="425137" y="1340592"/>
            <a:ext cx="1859875" cy="3613809"/>
          </a:xfrm>
          <a:prstGeom prst="rect">
            <a:avLst/>
          </a:prstGeom>
          <a:noFill/>
          <a:ln>
            <a:noFill/>
          </a:ln>
        </p:spPr>
      </p:pic>
      <p:sp>
        <p:nvSpPr>
          <p:cNvPr id="329" name="Google Shape;329;p36"/>
          <p:cNvSpPr txBox="1"/>
          <p:nvPr/>
        </p:nvSpPr>
        <p:spPr>
          <a:xfrm>
            <a:off x="649063" y="1996098"/>
            <a:ext cx="1404600" cy="39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a:t>SMART HOME</a:t>
            </a:r>
            <a:endParaRPr/>
          </a:p>
        </p:txBody>
      </p:sp>
      <p:sp>
        <p:nvSpPr>
          <p:cNvPr id="330" name="Google Shape;330;p36"/>
          <p:cNvSpPr txBox="1"/>
          <p:nvPr/>
        </p:nvSpPr>
        <p:spPr>
          <a:xfrm>
            <a:off x="4949075" y="1838894"/>
            <a:ext cx="1404600" cy="552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ko" sz="1000">
                <a:latin typeface="Malgun Gothic"/>
                <a:ea typeface="Malgun Gothic"/>
                <a:cs typeface="Malgun Gothic"/>
                <a:sym typeface="Malgun Gothic"/>
              </a:rPr>
              <a:t>2020.02.24</a:t>
            </a:r>
            <a:endParaRPr sz="1000">
              <a:latin typeface="Malgun Gothic"/>
              <a:ea typeface="Malgun Gothic"/>
              <a:cs typeface="Malgun Gothic"/>
              <a:sym typeface="Malgun Gothic"/>
            </a:endParaRPr>
          </a:p>
        </p:txBody>
      </p:sp>
      <p:sp>
        <p:nvSpPr>
          <p:cNvPr id="331" name="Google Shape;331;p36"/>
          <p:cNvSpPr txBox="1"/>
          <p:nvPr/>
        </p:nvSpPr>
        <p:spPr>
          <a:xfrm>
            <a:off x="7086625" y="1838893"/>
            <a:ext cx="1404600" cy="61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ko">
                <a:latin typeface="Malgun Gothic"/>
                <a:ea typeface="Malgun Gothic"/>
                <a:cs typeface="Malgun Gothic"/>
                <a:sym typeface="Malgun Gothic"/>
              </a:rPr>
              <a:t>History</a:t>
            </a:r>
            <a:endParaRPr>
              <a:latin typeface="Malgun Gothic"/>
              <a:ea typeface="Malgun Gothic"/>
              <a:cs typeface="Malgun Gothic"/>
              <a:sym typeface="Malgun Gothic"/>
            </a:endParaRPr>
          </a:p>
          <a:p>
            <a:pPr indent="0" lvl="0" marL="0" rtl="0" algn="ctr">
              <a:spcBef>
                <a:spcPts val="0"/>
              </a:spcBef>
              <a:spcAft>
                <a:spcPts val="0"/>
              </a:spcAft>
              <a:buNone/>
            </a:pPr>
            <a:r>
              <a:rPr lang="ko" sz="1000">
                <a:latin typeface="Malgun Gothic"/>
                <a:ea typeface="Malgun Gothic"/>
                <a:cs typeface="Malgun Gothic"/>
                <a:sym typeface="Malgun Gothic"/>
              </a:rPr>
              <a:t>2020.02.24</a:t>
            </a:r>
            <a:endParaRPr sz="1000">
              <a:latin typeface="Malgun Gothic"/>
              <a:ea typeface="Malgun Gothic"/>
              <a:cs typeface="Malgun Gothic"/>
              <a:sym typeface="Malgun Gothic"/>
            </a:endParaRPr>
          </a:p>
        </p:txBody>
      </p:sp>
      <p:pic>
        <p:nvPicPr>
          <p:cNvPr id="332" name="Google Shape;332;p36"/>
          <p:cNvPicPr preferRelativeResize="0"/>
          <p:nvPr/>
        </p:nvPicPr>
        <p:blipFill>
          <a:blip r:embed="rId4">
            <a:alphaModFix/>
          </a:blip>
          <a:stretch>
            <a:fillRect/>
          </a:stretch>
        </p:blipFill>
        <p:spPr>
          <a:xfrm>
            <a:off x="7100250" y="2437925"/>
            <a:ext cx="1362150" cy="1190532"/>
          </a:xfrm>
          <a:prstGeom prst="rect">
            <a:avLst/>
          </a:prstGeom>
          <a:noFill/>
          <a:ln>
            <a:noFill/>
          </a:ln>
        </p:spPr>
      </p:pic>
      <p:sp>
        <p:nvSpPr>
          <p:cNvPr id="333" name="Google Shape;333;p36"/>
          <p:cNvSpPr txBox="1"/>
          <p:nvPr>
            <p:ph type="title"/>
          </p:nvPr>
        </p:nvSpPr>
        <p:spPr>
          <a:xfrm>
            <a:off x="311700" y="62125"/>
            <a:ext cx="8520600" cy="55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ko" sz="1800">
                <a:latin typeface="Malgun Gothic"/>
                <a:ea typeface="Malgun Gothic"/>
                <a:cs typeface="Malgun Gothic"/>
                <a:sym typeface="Malgun Gothic"/>
              </a:rPr>
              <a:t>8. Project Function Diagram - </a:t>
            </a:r>
            <a:r>
              <a:rPr b="1" lang="ko" sz="1000">
                <a:latin typeface="Malgun Gothic"/>
                <a:ea typeface="Malgun Gothic"/>
                <a:cs typeface="Malgun Gothic"/>
                <a:sym typeface="Malgun Gothic"/>
              </a:rPr>
              <a:t>사용자 스마트폰 관점 (3)</a:t>
            </a:r>
            <a:endParaRPr b="1" sz="1000">
              <a:latin typeface="Malgun Gothic"/>
              <a:ea typeface="Malgun Gothic"/>
              <a:cs typeface="Malgun Gothic"/>
              <a:sym typeface="Malgun Gothic"/>
            </a:endParaRPr>
          </a:p>
        </p:txBody>
      </p:sp>
      <p:sp>
        <p:nvSpPr>
          <p:cNvPr id="334" name="Google Shape;334;p36"/>
          <p:cNvSpPr txBox="1"/>
          <p:nvPr/>
        </p:nvSpPr>
        <p:spPr>
          <a:xfrm>
            <a:off x="649300" y="602225"/>
            <a:ext cx="1411500" cy="7383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ko" sz="1000">
                <a:solidFill>
                  <a:srgbClr val="F3F3F3"/>
                </a:solidFill>
                <a:latin typeface="Malgun Gothic"/>
                <a:ea typeface="Malgun Gothic"/>
                <a:cs typeface="Malgun Gothic"/>
                <a:sym typeface="Malgun Gothic"/>
              </a:rPr>
              <a:t>Smart Home Client web page 첫 화면 </a:t>
            </a:r>
            <a:endParaRPr b="1" sz="1000">
              <a:solidFill>
                <a:srgbClr val="F3F3F3"/>
              </a:solidFill>
              <a:latin typeface="Malgun Gothic"/>
              <a:ea typeface="Malgun Gothic"/>
              <a:cs typeface="Malgun Gothic"/>
              <a:sym typeface="Malgun Gothic"/>
            </a:endParaRPr>
          </a:p>
        </p:txBody>
      </p:sp>
      <p:sp>
        <p:nvSpPr>
          <p:cNvPr id="335" name="Google Shape;335;p36"/>
          <p:cNvSpPr txBox="1"/>
          <p:nvPr/>
        </p:nvSpPr>
        <p:spPr>
          <a:xfrm>
            <a:off x="2805500" y="602225"/>
            <a:ext cx="1411500" cy="7383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ko" sz="1000">
                <a:solidFill>
                  <a:srgbClr val="F3F3F3"/>
                </a:solidFill>
                <a:latin typeface="Malgun Gothic"/>
                <a:ea typeface="Malgun Gothic"/>
                <a:cs typeface="Malgun Gothic"/>
                <a:sym typeface="Malgun Gothic"/>
              </a:rPr>
              <a:t>주거환경 전체의 센서 로그를 확인 할 수 있는 화면</a:t>
            </a:r>
            <a:endParaRPr b="1" sz="1000">
              <a:solidFill>
                <a:srgbClr val="F3F3F3"/>
              </a:solidFill>
              <a:latin typeface="Malgun Gothic"/>
              <a:ea typeface="Malgun Gothic"/>
              <a:cs typeface="Malgun Gothic"/>
              <a:sym typeface="Malgun Gothic"/>
            </a:endParaRPr>
          </a:p>
        </p:txBody>
      </p:sp>
      <p:sp>
        <p:nvSpPr>
          <p:cNvPr id="336" name="Google Shape;336;p36"/>
          <p:cNvSpPr txBox="1"/>
          <p:nvPr/>
        </p:nvSpPr>
        <p:spPr>
          <a:xfrm>
            <a:off x="4945613" y="602225"/>
            <a:ext cx="1411500" cy="7383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ko" sz="1000">
                <a:solidFill>
                  <a:srgbClr val="F3F3F3"/>
                </a:solidFill>
                <a:latin typeface="Malgun Gothic"/>
                <a:ea typeface="Malgun Gothic"/>
                <a:cs typeface="Malgun Gothic"/>
                <a:sym typeface="Malgun Gothic"/>
              </a:rPr>
              <a:t>현관문 앞에 CCTV를 통해서 촬영된 사진을 보여주는 화면</a:t>
            </a:r>
            <a:endParaRPr b="1" sz="1000">
              <a:solidFill>
                <a:srgbClr val="F3F3F3"/>
              </a:solidFill>
              <a:latin typeface="Malgun Gothic"/>
              <a:ea typeface="Malgun Gothic"/>
              <a:cs typeface="Malgun Gothic"/>
              <a:sym typeface="Malgun Gothic"/>
            </a:endParaRPr>
          </a:p>
        </p:txBody>
      </p:sp>
      <p:sp>
        <p:nvSpPr>
          <p:cNvPr id="337" name="Google Shape;337;p36"/>
          <p:cNvSpPr txBox="1"/>
          <p:nvPr/>
        </p:nvSpPr>
        <p:spPr>
          <a:xfrm>
            <a:off x="7100250" y="602225"/>
            <a:ext cx="1411500" cy="7383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ko" sz="1000">
                <a:solidFill>
                  <a:srgbClr val="F3F3F3"/>
                </a:solidFill>
                <a:latin typeface="Malgun Gothic"/>
                <a:ea typeface="Malgun Gothic"/>
                <a:cs typeface="Malgun Gothic"/>
                <a:sym typeface="Malgun Gothic"/>
              </a:rPr>
              <a:t>Smart Home의 센서들 데이터를 통해 분석된 지표를 보여주는 화면</a:t>
            </a:r>
            <a:endParaRPr b="1" sz="1000">
              <a:solidFill>
                <a:srgbClr val="F3F3F3"/>
              </a:solidFill>
              <a:latin typeface="Malgun Gothic"/>
              <a:ea typeface="Malgun Gothic"/>
              <a:cs typeface="Malgun Gothic"/>
              <a:sym typeface="Malgun Gothic"/>
            </a:endParaRPr>
          </a:p>
        </p:txBody>
      </p:sp>
      <p:sp>
        <p:nvSpPr>
          <p:cNvPr id="338" name="Google Shape;338;p36"/>
          <p:cNvSpPr/>
          <p:nvPr/>
        </p:nvSpPr>
        <p:spPr>
          <a:xfrm>
            <a:off x="2805511" y="4307025"/>
            <a:ext cx="607800" cy="177000"/>
          </a:xfrm>
          <a:prstGeom prst="roundRect">
            <a:avLst>
              <a:gd fmla="val 16667" name="adj"/>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 sz="900">
                <a:latin typeface="Malgun Gothic"/>
                <a:ea typeface="Malgun Gothic"/>
                <a:cs typeface="Malgun Gothic"/>
                <a:sym typeface="Malgun Gothic"/>
              </a:rPr>
              <a:t>HOME</a:t>
            </a:r>
            <a:endParaRPr sz="900">
              <a:latin typeface="Malgun Gothic"/>
              <a:ea typeface="Malgun Gothic"/>
              <a:cs typeface="Malgun Gothic"/>
              <a:sym typeface="Malgun Gothic"/>
            </a:endParaRPr>
          </a:p>
        </p:txBody>
      </p:sp>
      <p:sp>
        <p:nvSpPr>
          <p:cNvPr id="339" name="Google Shape;339;p36"/>
          <p:cNvSpPr/>
          <p:nvPr/>
        </p:nvSpPr>
        <p:spPr>
          <a:xfrm>
            <a:off x="3543050" y="2346325"/>
            <a:ext cx="417300" cy="2334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 sz="700">
                <a:latin typeface="Malgun Gothic"/>
                <a:ea typeface="Malgun Gothic"/>
                <a:cs typeface="Malgun Gothic"/>
                <a:sym typeface="Malgun Gothic"/>
              </a:rPr>
              <a:t>로그</a:t>
            </a:r>
            <a:endParaRPr sz="700">
              <a:latin typeface="Malgun Gothic"/>
              <a:ea typeface="Malgun Gothic"/>
              <a:cs typeface="Malgun Gothic"/>
              <a:sym typeface="Malgun Gothic"/>
            </a:endParaRPr>
          </a:p>
        </p:txBody>
      </p:sp>
      <p:sp>
        <p:nvSpPr>
          <p:cNvPr id="340" name="Google Shape;340;p36"/>
          <p:cNvSpPr/>
          <p:nvPr/>
        </p:nvSpPr>
        <p:spPr>
          <a:xfrm>
            <a:off x="3543050" y="2620625"/>
            <a:ext cx="417300" cy="233400"/>
          </a:xfrm>
          <a:prstGeom prst="roundRect">
            <a:avLst>
              <a:gd fmla="val 16667" name="adj"/>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 sz="700">
                <a:latin typeface="Malgun Gothic"/>
                <a:ea typeface="Malgun Gothic"/>
                <a:cs typeface="Malgun Gothic"/>
                <a:sym typeface="Malgun Gothic"/>
              </a:rPr>
              <a:t>로그</a:t>
            </a:r>
            <a:endParaRPr sz="700">
              <a:latin typeface="Malgun Gothic"/>
              <a:ea typeface="Malgun Gothic"/>
              <a:cs typeface="Malgun Gothic"/>
              <a:sym typeface="Malgun Gothic"/>
            </a:endParaRPr>
          </a:p>
        </p:txBody>
      </p:sp>
      <p:sp>
        <p:nvSpPr>
          <p:cNvPr id="341" name="Google Shape;341;p36"/>
          <p:cNvSpPr/>
          <p:nvPr/>
        </p:nvSpPr>
        <p:spPr>
          <a:xfrm>
            <a:off x="3543050" y="2894925"/>
            <a:ext cx="417300" cy="233400"/>
          </a:xfrm>
          <a:prstGeom prst="roundRect">
            <a:avLst>
              <a:gd fmla="val 16667" name="adj"/>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 sz="700">
                <a:latin typeface="Malgun Gothic"/>
                <a:ea typeface="Malgun Gothic"/>
                <a:cs typeface="Malgun Gothic"/>
                <a:sym typeface="Malgun Gothic"/>
              </a:rPr>
              <a:t>로그</a:t>
            </a:r>
            <a:endParaRPr sz="700">
              <a:latin typeface="Malgun Gothic"/>
              <a:ea typeface="Malgun Gothic"/>
              <a:cs typeface="Malgun Gothic"/>
              <a:sym typeface="Malgun Gothic"/>
            </a:endParaRPr>
          </a:p>
        </p:txBody>
      </p:sp>
      <p:sp>
        <p:nvSpPr>
          <p:cNvPr id="342" name="Google Shape;342;p36"/>
          <p:cNvSpPr/>
          <p:nvPr/>
        </p:nvSpPr>
        <p:spPr>
          <a:xfrm>
            <a:off x="3543050" y="3169225"/>
            <a:ext cx="417300" cy="233400"/>
          </a:xfrm>
          <a:prstGeom prst="roundRect">
            <a:avLst>
              <a:gd fmla="val 16667" name="adj"/>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 sz="700">
                <a:latin typeface="Malgun Gothic"/>
                <a:ea typeface="Malgun Gothic"/>
                <a:cs typeface="Malgun Gothic"/>
                <a:sym typeface="Malgun Gothic"/>
              </a:rPr>
              <a:t>로그</a:t>
            </a:r>
            <a:endParaRPr sz="700">
              <a:latin typeface="Malgun Gothic"/>
              <a:ea typeface="Malgun Gothic"/>
              <a:cs typeface="Malgun Gothic"/>
              <a:sym typeface="Malgun Gothic"/>
            </a:endParaRPr>
          </a:p>
        </p:txBody>
      </p:sp>
      <p:sp>
        <p:nvSpPr>
          <p:cNvPr id="343" name="Google Shape;343;p36"/>
          <p:cNvSpPr/>
          <p:nvPr/>
        </p:nvSpPr>
        <p:spPr>
          <a:xfrm>
            <a:off x="3543050" y="3443525"/>
            <a:ext cx="417300" cy="233400"/>
          </a:xfrm>
          <a:prstGeom prst="roundRect">
            <a:avLst>
              <a:gd fmla="val 16667" name="adj"/>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 sz="700">
                <a:latin typeface="Malgun Gothic"/>
                <a:ea typeface="Malgun Gothic"/>
                <a:cs typeface="Malgun Gothic"/>
                <a:sym typeface="Malgun Gothic"/>
              </a:rPr>
              <a:t>로그</a:t>
            </a:r>
            <a:endParaRPr sz="700">
              <a:latin typeface="Malgun Gothic"/>
              <a:ea typeface="Malgun Gothic"/>
              <a:cs typeface="Malgun Gothic"/>
              <a:sym typeface="Malgun Gothic"/>
            </a:endParaRPr>
          </a:p>
        </p:txBody>
      </p:sp>
      <p:sp>
        <p:nvSpPr>
          <p:cNvPr id="344" name="Google Shape;344;p36"/>
          <p:cNvSpPr txBox="1"/>
          <p:nvPr/>
        </p:nvSpPr>
        <p:spPr>
          <a:xfrm>
            <a:off x="2800913" y="1752831"/>
            <a:ext cx="1404600" cy="552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ko">
                <a:latin typeface="Malgun Gothic"/>
                <a:ea typeface="Malgun Gothic"/>
                <a:cs typeface="Malgun Gothic"/>
                <a:sym typeface="Malgun Gothic"/>
              </a:rPr>
              <a:t>My Home</a:t>
            </a:r>
            <a:endParaRPr>
              <a:latin typeface="Malgun Gothic"/>
              <a:ea typeface="Malgun Gothic"/>
              <a:cs typeface="Malgun Gothic"/>
              <a:sym typeface="Malgun Gothic"/>
            </a:endParaRPr>
          </a:p>
          <a:p>
            <a:pPr indent="0" lvl="0" marL="0" rtl="0" algn="ctr">
              <a:spcBef>
                <a:spcPts val="0"/>
              </a:spcBef>
              <a:spcAft>
                <a:spcPts val="0"/>
              </a:spcAft>
              <a:buNone/>
            </a:pPr>
            <a:r>
              <a:rPr lang="ko" sz="1000">
                <a:latin typeface="Malgun Gothic"/>
                <a:ea typeface="Malgun Gothic"/>
                <a:cs typeface="Malgun Gothic"/>
                <a:sym typeface="Malgun Gothic"/>
              </a:rPr>
              <a:t>History 2020</a:t>
            </a:r>
            <a:endParaRPr sz="1000">
              <a:latin typeface="Malgun Gothic"/>
              <a:ea typeface="Malgun Gothic"/>
              <a:cs typeface="Malgun Gothic"/>
              <a:sym typeface="Malgun Gothic"/>
            </a:endParaRPr>
          </a:p>
        </p:txBody>
      </p:sp>
      <p:sp>
        <p:nvSpPr>
          <p:cNvPr id="345" name="Google Shape;345;p36"/>
          <p:cNvSpPr/>
          <p:nvPr/>
        </p:nvSpPr>
        <p:spPr>
          <a:xfrm>
            <a:off x="3543050" y="3728375"/>
            <a:ext cx="417300" cy="233400"/>
          </a:xfrm>
          <a:prstGeom prst="roundRect">
            <a:avLst>
              <a:gd fmla="val 16667" name="adj"/>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 sz="700">
                <a:latin typeface="Malgun Gothic"/>
                <a:ea typeface="Malgun Gothic"/>
                <a:cs typeface="Malgun Gothic"/>
                <a:sym typeface="Malgun Gothic"/>
              </a:rPr>
              <a:t>로그</a:t>
            </a:r>
            <a:endParaRPr sz="700">
              <a:latin typeface="Malgun Gothic"/>
              <a:ea typeface="Malgun Gothic"/>
              <a:cs typeface="Malgun Gothic"/>
              <a:sym typeface="Malgun Gothic"/>
            </a:endParaRPr>
          </a:p>
        </p:txBody>
      </p:sp>
      <p:sp>
        <p:nvSpPr>
          <p:cNvPr id="346" name="Google Shape;346;p36"/>
          <p:cNvSpPr/>
          <p:nvPr/>
        </p:nvSpPr>
        <p:spPr>
          <a:xfrm>
            <a:off x="3543050" y="4013237"/>
            <a:ext cx="417300" cy="233400"/>
          </a:xfrm>
          <a:prstGeom prst="roundRect">
            <a:avLst>
              <a:gd fmla="val 16667" name="adj"/>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 sz="700">
                <a:latin typeface="Malgun Gothic"/>
                <a:ea typeface="Malgun Gothic"/>
                <a:cs typeface="Malgun Gothic"/>
                <a:sym typeface="Malgun Gothic"/>
              </a:rPr>
              <a:t>로그</a:t>
            </a:r>
            <a:endParaRPr sz="700">
              <a:latin typeface="Malgun Gothic"/>
              <a:ea typeface="Malgun Gothic"/>
              <a:cs typeface="Malgun Gothic"/>
              <a:sym typeface="Malgun Gothic"/>
            </a:endParaRPr>
          </a:p>
        </p:txBody>
      </p:sp>
      <p:sp>
        <p:nvSpPr>
          <p:cNvPr id="347" name="Google Shape;347;p36"/>
          <p:cNvSpPr/>
          <p:nvPr/>
        </p:nvSpPr>
        <p:spPr>
          <a:xfrm>
            <a:off x="909375" y="3250775"/>
            <a:ext cx="873600" cy="300000"/>
          </a:xfrm>
          <a:prstGeom prst="roundRect">
            <a:avLst>
              <a:gd fmla="val 16667" name="adj"/>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 sz="700">
                <a:latin typeface="Malgun Gothic"/>
                <a:ea typeface="Malgun Gothic"/>
                <a:cs typeface="Malgun Gothic"/>
                <a:sym typeface="Malgun Gothic"/>
              </a:rPr>
              <a:t>웹캠 촬영</a:t>
            </a:r>
            <a:endParaRPr sz="700">
              <a:latin typeface="Malgun Gothic"/>
              <a:ea typeface="Malgun Gothic"/>
              <a:cs typeface="Malgun Gothic"/>
              <a:sym typeface="Malgun Gothic"/>
            </a:endParaRPr>
          </a:p>
        </p:txBody>
      </p:sp>
      <p:sp>
        <p:nvSpPr>
          <p:cNvPr id="348" name="Google Shape;348;p36"/>
          <p:cNvSpPr/>
          <p:nvPr/>
        </p:nvSpPr>
        <p:spPr>
          <a:xfrm>
            <a:off x="919787" y="3628900"/>
            <a:ext cx="873600" cy="300000"/>
          </a:xfrm>
          <a:prstGeom prst="roundRect">
            <a:avLst>
              <a:gd fmla="val 16667" name="adj"/>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 sz="700">
                <a:latin typeface="Malgun Gothic"/>
                <a:ea typeface="Malgun Gothic"/>
                <a:cs typeface="Malgun Gothic"/>
                <a:sym typeface="Malgun Gothic"/>
              </a:rPr>
              <a:t>내 스타일</a:t>
            </a:r>
            <a:endParaRPr sz="700">
              <a:latin typeface="Malgun Gothic"/>
              <a:ea typeface="Malgun Gothic"/>
              <a:cs typeface="Malgun Gothic"/>
              <a:sym typeface="Malgun Gothic"/>
            </a:endParaRPr>
          </a:p>
        </p:txBody>
      </p:sp>
      <p:sp>
        <p:nvSpPr>
          <p:cNvPr id="349" name="Google Shape;349;p36"/>
          <p:cNvSpPr/>
          <p:nvPr/>
        </p:nvSpPr>
        <p:spPr>
          <a:xfrm>
            <a:off x="903137" y="2514775"/>
            <a:ext cx="873600" cy="300000"/>
          </a:xfrm>
          <a:prstGeom prst="roundRect">
            <a:avLst>
              <a:gd fmla="val 16667" name="adj"/>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 sz="700">
                <a:latin typeface="Malgun Gothic"/>
                <a:ea typeface="Malgun Gothic"/>
                <a:cs typeface="Malgun Gothic"/>
                <a:sym typeface="Malgun Gothic"/>
              </a:rPr>
              <a:t>My Home CCTV</a:t>
            </a:r>
            <a:endParaRPr sz="700">
              <a:latin typeface="Malgun Gothic"/>
              <a:ea typeface="Malgun Gothic"/>
              <a:cs typeface="Malgun Gothic"/>
              <a:sym typeface="Malgun Gothic"/>
            </a:endParaRPr>
          </a:p>
        </p:txBody>
      </p:sp>
      <p:sp>
        <p:nvSpPr>
          <p:cNvPr id="350" name="Google Shape;350;p36"/>
          <p:cNvSpPr/>
          <p:nvPr/>
        </p:nvSpPr>
        <p:spPr>
          <a:xfrm>
            <a:off x="903137" y="2882775"/>
            <a:ext cx="873600" cy="300000"/>
          </a:xfrm>
          <a:prstGeom prst="roundRect">
            <a:avLst>
              <a:gd fmla="val 16667" name="adj"/>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 sz="700">
                <a:latin typeface="Malgun Gothic"/>
                <a:ea typeface="Malgun Gothic"/>
                <a:cs typeface="Malgun Gothic"/>
                <a:sym typeface="Malgun Gothic"/>
              </a:rPr>
              <a:t>CCTV 설정</a:t>
            </a:r>
            <a:endParaRPr sz="700">
              <a:latin typeface="Malgun Gothic"/>
              <a:ea typeface="Malgun Gothic"/>
              <a:cs typeface="Malgun Gothic"/>
              <a:sym typeface="Malgun Gothic"/>
            </a:endParaRPr>
          </a:p>
        </p:txBody>
      </p:sp>
      <p:sp>
        <p:nvSpPr>
          <p:cNvPr id="351" name="Google Shape;351;p36"/>
          <p:cNvSpPr/>
          <p:nvPr/>
        </p:nvSpPr>
        <p:spPr>
          <a:xfrm>
            <a:off x="919787" y="4007025"/>
            <a:ext cx="873600" cy="300000"/>
          </a:xfrm>
          <a:prstGeom prst="roundRect">
            <a:avLst>
              <a:gd fmla="val 16667" name="adj"/>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 sz="700">
                <a:latin typeface="Malgun Gothic"/>
                <a:ea typeface="Malgun Gothic"/>
                <a:cs typeface="Malgun Gothic"/>
                <a:sym typeface="Malgun Gothic"/>
              </a:rPr>
              <a:t>My Home</a:t>
            </a:r>
            <a:endParaRPr sz="700">
              <a:latin typeface="Malgun Gothic"/>
              <a:ea typeface="Malgun Gothic"/>
              <a:cs typeface="Malgun Gothic"/>
              <a:sym typeface="Malgun Gothic"/>
            </a:endParaRPr>
          </a:p>
          <a:p>
            <a:pPr indent="0" lvl="0" marL="0" rtl="0" algn="ctr">
              <a:spcBef>
                <a:spcPts val="0"/>
              </a:spcBef>
              <a:spcAft>
                <a:spcPts val="0"/>
              </a:spcAft>
              <a:buNone/>
            </a:pPr>
            <a:r>
              <a:rPr lang="ko" sz="700">
                <a:latin typeface="Malgun Gothic"/>
                <a:ea typeface="Malgun Gothic"/>
                <a:cs typeface="Malgun Gothic"/>
                <a:sym typeface="Malgun Gothic"/>
              </a:rPr>
              <a:t>History</a:t>
            </a:r>
            <a:endParaRPr sz="700">
              <a:latin typeface="Malgun Gothic"/>
              <a:ea typeface="Malgun Gothic"/>
              <a:cs typeface="Malgun Gothic"/>
              <a:sym typeface="Malgun Gothic"/>
            </a:endParaRPr>
          </a:p>
        </p:txBody>
      </p:sp>
      <p:sp>
        <p:nvSpPr>
          <p:cNvPr id="352" name="Google Shape;352;p36"/>
          <p:cNvSpPr txBox="1"/>
          <p:nvPr/>
        </p:nvSpPr>
        <p:spPr>
          <a:xfrm>
            <a:off x="4945625" y="2346325"/>
            <a:ext cx="1411500" cy="133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700">
                <a:latin typeface="Malgun Gothic"/>
                <a:ea typeface="Malgun Gothic"/>
                <a:cs typeface="Malgun Gothic"/>
                <a:sym typeface="Malgun Gothic"/>
              </a:rPr>
              <a:t>12:35 - </a:t>
            </a:r>
            <a:r>
              <a:rPr lang="ko" sz="700">
                <a:solidFill>
                  <a:srgbClr val="FF0000"/>
                </a:solidFill>
                <a:latin typeface="Malgun Gothic"/>
                <a:ea typeface="Malgun Gothic"/>
                <a:cs typeface="Malgun Gothic"/>
                <a:sym typeface="Malgun Gothic"/>
              </a:rPr>
              <a:t>지문센서 오류</a:t>
            </a:r>
            <a:endParaRPr sz="700">
              <a:solidFill>
                <a:srgbClr val="FF0000"/>
              </a:solidFill>
              <a:latin typeface="Malgun Gothic"/>
              <a:ea typeface="Malgun Gothic"/>
              <a:cs typeface="Malgun Gothic"/>
              <a:sym typeface="Malgun Gothic"/>
            </a:endParaRPr>
          </a:p>
          <a:p>
            <a:pPr indent="0" lvl="0" marL="0" rtl="0" algn="l">
              <a:spcBef>
                <a:spcPts val="0"/>
              </a:spcBef>
              <a:spcAft>
                <a:spcPts val="0"/>
              </a:spcAft>
              <a:buNone/>
            </a:pPr>
            <a:r>
              <a:rPr lang="ko" sz="700">
                <a:latin typeface="Malgun Gothic"/>
                <a:ea typeface="Malgun Gothic"/>
                <a:cs typeface="Malgun Gothic"/>
                <a:sym typeface="Malgun Gothic"/>
              </a:rPr>
              <a:t>12:37 - CCTV 사진 촬영</a:t>
            </a:r>
            <a:endParaRPr sz="700">
              <a:latin typeface="Malgun Gothic"/>
              <a:ea typeface="Malgun Gothic"/>
              <a:cs typeface="Malgun Gothic"/>
              <a:sym typeface="Malgun Gothic"/>
            </a:endParaRPr>
          </a:p>
          <a:p>
            <a:pPr indent="0" lvl="0" marL="0" rtl="0" algn="l">
              <a:spcBef>
                <a:spcPts val="0"/>
              </a:spcBef>
              <a:spcAft>
                <a:spcPts val="0"/>
              </a:spcAft>
              <a:buNone/>
            </a:pPr>
            <a:r>
              <a:rPr lang="ko" sz="700">
                <a:latin typeface="Malgun Gothic"/>
                <a:ea typeface="Malgun Gothic"/>
                <a:cs typeface="Malgun Gothic"/>
                <a:sym typeface="Malgun Gothic"/>
              </a:rPr>
              <a:t>12:45 - 지문센서 정상 작동</a:t>
            </a:r>
            <a:endParaRPr sz="700">
              <a:latin typeface="Malgun Gothic"/>
              <a:ea typeface="Malgun Gothic"/>
              <a:cs typeface="Malgun Gothic"/>
              <a:sym typeface="Malgun Gothic"/>
            </a:endParaRPr>
          </a:p>
          <a:p>
            <a:pPr indent="0" lvl="0" marL="0" rtl="0" algn="l">
              <a:spcBef>
                <a:spcPts val="0"/>
              </a:spcBef>
              <a:spcAft>
                <a:spcPts val="0"/>
              </a:spcAft>
              <a:buNone/>
            </a:pPr>
            <a:r>
              <a:rPr lang="ko" sz="700">
                <a:latin typeface="Malgun Gothic"/>
                <a:ea typeface="Malgun Gothic"/>
                <a:cs typeface="Malgun Gothic"/>
                <a:sym typeface="Malgun Gothic"/>
              </a:rPr>
              <a:t>12:45 - 현관문 unlock</a:t>
            </a:r>
            <a:endParaRPr sz="700">
              <a:latin typeface="Malgun Gothic"/>
              <a:ea typeface="Malgun Gothic"/>
              <a:cs typeface="Malgun Gothic"/>
              <a:sym typeface="Malgun Gothic"/>
            </a:endParaRPr>
          </a:p>
          <a:p>
            <a:pPr indent="0" lvl="0" marL="0" rtl="0" algn="l">
              <a:spcBef>
                <a:spcPts val="0"/>
              </a:spcBef>
              <a:spcAft>
                <a:spcPts val="0"/>
              </a:spcAft>
              <a:buNone/>
            </a:pPr>
            <a:r>
              <a:rPr lang="ko" sz="700">
                <a:latin typeface="Malgun Gothic"/>
                <a:ea typeface="Malgun Gothic"/>
                <a:cs typeface="Malgun Gothic"/>
                <a:sym typeface="Malgun Gothic"/>
              </a:rPr>
              <a:t>12:46 - 방 안에 불 켜짐</a:t>
            </a:r>
            <a:endParaRPr sz="700">
              <a:latin typeface="Malgun Gothic"/>
              <a:ea typeface="Malgun Gothic"/>
              <a:cs typeface="Malgun Gothic"/>
              <a:sym typeface="Malgun Gothic"/>
            </a:endParaRPr>
          </a:p>
          <a:p>
            <a:pPr indent="0" lvl="0" marL="0" rtl="0" algn="l">
              <a:spcBef>
                <a:spcPts val="0"/>
              </a:spcBef>
              <a:spcAft>
                <a:spcPts val="0"/>
              </a:spcAft>
              <a:buNone/>
            </a:pPr>
            <a:r>
              <a:rPr lang="ko" sz="700">
                <a:latin typeface="Malgun Gothic"/>
                <a:ea typeface="Malgun Gothic"/>
                <a:cs typeface="Malgun Gothic"/>
                <a:sym typeface="Malgun Gothic"/>
              </a:rPr>
              <a:t>12:46 - 현관문 lock</a:t>
            </a:r>
            <a:endParaRPr sz="700">
              <a:latin typeface="Malgun Gothic"/>
              <a:ea typeface="Malgun Gothic"/>
              <a:cs typeface="Malgun Gothic"/>
              <a:sym typeface="Malgun Gothic"/>
            </a:endParaRPr>
          </a:p>
          <a:p>
            <a:pPr indent="0" lvl="0" marL="0" rtl="0" algn="l">
              <a:spcBef>
                <a:spcPts val="0"/>
              </a:spcBef>
              <a:spcAft>
                <a:spcPts val="0"/>
              </a:spcAft>
              <a:buNone/>
            </a:pPr>
            <a:r>
              <a:rPr lang="ko" sz="700">
                <a:latin typeface="Malgun Gothic"/>
                <a:ea typeface="Malgun Gothic"/>
                <a:cs typeface="Malgun Gothic"/>
                <a:sym typeface="Malgun Gothic"/>
              </a:rPr>
              <a:t>12:50 - 구글 어시스턴트 작동</a:t>
            </a:r>
            <a:endParaRPr sz="700">
              <a:latin typeface="Malgun Gothic"/>
              <a:ea typeface="Malgun Gothic"/>
              <a:cs typeface="Malgun Gothic"/>
              <a:sym typeface="Malgun Gothic"/>
            </a:endParaRPr>
          </a:p>
          <a:p>
            <a:pPr indent="0" lvl="0" marL="0" rtl="0" algn="l">
              <a:spcBef>
                <a:spcPts val="0"/>
              </a:spcBef>
              <a:spcAft>
                <a:spcPts val="0"/>
              </a:spcAft>
              <a:buNone/>
            </a:pPr>
            <a:r>
              <a:rPr lang="ko" sz="700">
                <a:latin typeface="Malgun Gothic"/>
                <a:ea typeface="Malgun Gothic"/>
                <a:cs typeface="Malgun Gothic"/>
                <a:sym typeface="Malgun Gothic"/>
              </a:rPr>
              <a:t>14:00 - 웹캠 촬영</a:t>
            </a:r>
            <a:endParaRPr sz="700">
              <a:latin typeface="Malgun Gothic"/>
              <a:ea typeface="Malgun Gothic"/>
              <a:cs typeface="Malgun Gothic"/>
              <a:sym typeface="Malgun Gothic"/>
            </a:endParaRPr>
          </a:p>
          <a:p>
            <a:pPr indent="0" lvl="0" marL="0" rtl="0" algn="l">
              <a:spcBef>
                <a:spcPts val="0"/>
              </a:spcBef>
              <a:spcAft>
                <a:spcPts val="0"/>
              </a:spcAft>
              <a:buNone/>
            </a:pPr>
            <a:r>
              <a:rPr lang="ko" sz="700">
                <a:latin typeface="Malgun Gothic"/>
                <a:ea typeface="Malgun Gothic"/>
                <a:cs typeface="Malgun Gothic"/>
                <a:sym typeface="Malgun Gothic"/>
              </a:rPr>
              <a:t>15:00 - 방 안에 불 꺼짐</a:t>
            </a:r>
            <a:endParaRPr sz="700">
              <a:latin typeface="Malgun Gothic"/>
              <a:ea typeface="Malgun Gothic"/>
              <a:cs typeface="Malgun Gothic"/>
              <a:sym typeface="Malgun Gothic"/>
            </a:endParaRPr>
          </a:p>
          <a:p>
            <a:pPr indent="0" lvl="0" marL="0" rtl="0" algn="l">
              <a:spcBef>
                <a:spcPts val="0"/>
              </a:spcBef>
              <a:spcAft>
                <a:spcPts val="0"/>
              </a:spcAft>
              <a:buNone/>
            </a:pPr>
            <a:r>
              <a:rPr lang="ko" sz="700">
                <a:latin typeface="Malgun Gothic"/>
                <a:ea typeface="Malgun Gothic"/>
                <a:cs typeface="Malgun Gothic"/>
                <a:sym typeface="Malgun Gothic"/>
              </a:rPr>
              <a:t>15:01 - 현관문 unlock</a:t>
            </a:r>
            <a:endParaRPr sz="700">
              <a:latin typeface="Malgun Gothic"/>
              <a:ea typeface="Malgun Gothic"/>
              <a:cs typeface="Malgun Gothic"/>
              <a:sym typeface="Malgun Gothic"/>
            </a:endParaRPr>
          </a:p>
          <a:p>
            <a:pPr indent="0" lvl="0" marL="0" rtl="0" algn="l">
              <a:spcBef>
                <a:spcPts val="0"/>
              </a:spcBef>
              <a:spcAft>
                <a:spcPts val="0"/>
              </a:spcAft>
              <a:buNone/>
            </a:pPr>
            <a:r>
              <a:rPr lang="ko" sz="700">
                <a:latin typeface="Malgun Gothic"/>
                <a:ea typeface="Malgun Gothic"/>
                <a:cs typeface="Malgun Gothic"/>
                <a:sym typeface="Malgun Gothic"/>
              </a:rPr>
              <a:t>15:01 - 현관문 lock</a:t>
            </a:r>
            <a:endParaRPr sz="700">
              <a:latin typeface="Malgun Gothic"/>
              <a:ea typeface="Malgun Gothic"/>
              <a:cs typeface="Malgun Gothic"/>
              <a:sym typeface="Malgun Gothic"/>
            </a:endParaRPr>
          </a:p>
          <a:p>
            <a:pPr indent="0" lvl="0" marL="0" rtl="0" algn="l">
              <a:spcBef>
                <a:spcPts val="0"/>
              </a:spcBef>
              <a:spcAft>
                <a:spcPts val="0"/>
              </a:spcAft>
              <a:buNone/>
            </a:pPr>
            <a:r>
              <a:t/>
            </a:r>
            <a:endParaRPr sz="700">
              <a:latin typeface="Malgun Gothic"/>
              <a:ea typeface="Malgun Gothic"/>
              <a:cs typeface="Malgun Gothic"/>
              <a:sym typeface="Malgun Gothic"/>
            </a:endParaRPr>
          </a:p>
        </p:txBody>
      </p:sp>
      <p:sp>
        <p:nvSpPr>
          <p:cNvPr id="353" name="Google Shape;353;p36"/>
          <p:cNvSpPr/>
          <p:nvPr/>
        </p:nvSpPr>
        <p:spPr>
          <a:xfrm>
            <a:off x="5327887" y="4185650"/>
            <a:ext cx="644400" cy="300000"/>
          </a:xfrm>
          <a:prstGeom prst="roundRect">
            <a:avLst>
              <a:gd fmla="val 16667" name="adj"/>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 sz="900">
                <a:latin typeface="Malgun Gothic"/>
                <a:ea typeface="Malgun Gothic"/>
                <a:cs typeface="Malgun Gothic"/>
                <a:sym typeface="Malgun Gothic"/>
              </a:rPr>
              <a:t>HOME</a:t>
            </a:r>
            <a:endParaRPr sz="900">
              <a:latin typeface="Malgun Gothic"/>
              <a:ea typeface="Malgun Gothic"/>
              <a:cs typeface="Malgun Gothic"/>
              <a:sym typeface="Malgun Gothic"/>
            </a:endParaRPr>
          </a:p>
        </p:txBody>
      </p:sp>
      <p:sp>
        <p:nvSpPr>
          <p:cNvPr id="354" name="Google Shape;354;p36"/>
          <p:cNvSpPr/>
          <p:nvPr/>
        </p:nvSpPr>
        <p:spPr>
          <a:xfrm>
            <a:off x="7487574" y="4185650"/>
            <a:ext cx="644400" cy="300000"/>
          </a:xfrm>
          <a:prstGeom prst="roundRect">
            <a:avLst>
              <a:gd fmla="val 16667" name="adj"/>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 sz="900">
                <a:latin typeface="Malgun Gothic"/>
                <a:ea typeface="Malgun Gothic"/>
                <a:cs typeface="Malgun Gothic"/>
                <a:sym typeface="Malgun Gothic"/>
              </a:rPr>
              <a:t>HOME</a:t>
            </a:r>
            <a:endParaRPr sz="900">
              <a:latin typeface="Malgun Gothic"/>
              <a:ea typeface="Malgun Gothic"/>
              <a:cs typeface="Malgun Gothic"/>
              <a:sym typeface="Malgun Gothic"/>
            </a:endParaRPr>
          </a:p>
        </p:txBody>
      </p:sp>
      <p:sp>
        <p:nvSpPr>
          <p:cNvPr id="355" name="Google Shape;355;p36"/>
          <p:cNvSpPr/>
          <p:nvPr/>
        </p:nvSpPr>
        <p:spPr>
          <a:xfrm>
            <a:off x="3609211" y="4298075"/>
            <a:ext cx="607800" cy="177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 sz="900">
                <a:latin typeface="Malgun Gothic"/>
                <a:ea typeface="Malgun Gothic"/>
                <a:cs typeface="Malgun Gothic"/>
                <a:sym typeface="Malgun Gothic"/>
              </a:rPr>
              <a:t>분석</a:t>
            </a:r>
            <a:endParaRPr sz="900">
              <a:latin typeface="Malgun Gothic"/>
              <a:ea typeface="Malgun Gothic"/>
              <a:cs typeface="Malgun Gothic"/>
              <a:sym typeface="Malgun Gothic"/>
            </a:endParaRPr>
          </a:p>
        </p:txBody>
      </p:sp>
      <p:pic>
        <p:nvPicPr>
          <p:cNvPr id="356" name="Google Shape;356;p36"/>
          <p:cNvPicPr preferRelativeResize="0"/>
          <p:nvPr/>
        </p:nvPicPr>
        <p:blipFill>
          <a:blip r:embed="rId5">
            <a:alphaModFix/>
          </a:blip>
          <a:stretch>
            <a:fillRect/>
          </a:stretch>
        </p:blipFill>
        <p:spPr>
          <a:xfrm>
            <a:off x="1541138" y="4158350"/>
            <a:ext cx="354600" cy="354600"/>
          </a:xfrm>
          <a:prstGeom prst="rect">
            <a:avLst/>
          </a:prstGeom>
          <a:noFill/>
          <a:ln>
            <a:noFill/>
          </a:ln>
        </p:spPr>
      </p:pic>
      <p:pic>
        <p:nvPicPr>
          <p:cNvPr id="357" name="Google Shape;357;p36"/>
          <p:cNvPicPr preferRelativeResize="0"/>
          <p:nvPr/>
        </p:nvPicPr>
        <p:blipFill>
          <a:blip r:embed="rId5">
            <a:alphaModFix/>
          </a:blip>
          <a:stretch>
            <a:fillRect/>
          </a:stretch>
        </p:blipFill>
        <p:spPr>
          <a:xfrm>
            <a:off x="3778450" y="2488875"/>
            <a:ext cx="354600" cy="354600"/>
          </a:xfrm>
          <a:prstGeom prst="rect">
            <a:avLst/>
          </a:prstGeom>
          <a:noFill/>
          <a:ln>
            <a:noFill/>
          </a:ln>
        </p:spPr>
      </p:pic>
      <p:pic>
        <p:nvPicPr>
          <p:cNvPr id="358" name="Google Shape;358;p36"/>
          <p:cNvPicPr preferRelativeResize="0"/>
          <p:nvPr/>
        </p:nvPicPr>
        <p:blipFill>
          <a:blip r:embed="rId5">
            <a:alphaModFix/>
          </a:blip>
          <a:stretch>
            <a:fillRect/>
          </a:stretch>
        </p:blipFill>
        <p:spPr>
          <a:xfrm>
            <a:off x="3960338" y="4371725"/>
            <a:ext cx="354600" cy="3546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2" name="Shape 362"/>
        <p:cNvGrpSpPr/>
        <p:nvPr/>
      </p:nvGrpSpPr>
      <p:grpSpPr>
        <a:xfrm>
          <a:off x="0" y="0"/>
          <a:ext cx="0" cy="0"/>
          <a:chOff x="0" y="0"/>
          <a:chExt cx="0" cy="0"/>
        </a:xfrm>
      </p:grpSpPr>
      <p:sp>
        <p:nvSpPr>
          <p:cNvPr id="363" name="Google Shape;363;p37"/>
          <p:cNvSpPr txBox="1"/>
          <p:nvPr>
            <p:ph type="title"/>
          </p:nvPr>
        </p:nvSpPr>
        <p:spPr>
          <a:xfrm>
            <a:off x="311700" y="79325"/>
            <a:ext cx="8520600" cy="55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ko" sz="1800">
                <a:latin typeface="Malgun Gothic"/>
                <a:ea typeface="Malgun Gothic"/>
                <a:cs typeface="Malgun Gothic"/>
                <a:sym typeface="Malgun Gothic"/>
              </a:rPr>
              <a:t>9</a:t>
            </a:r>
            <a:r>
              <a:rPr b="1" lang="ko" sz="1800">
                <a:latin typeface="Malgun Gothic"/>
                <a:ea typeface="Malgun Gothic"/>
                <a:cs typeface="Malgun Gothic"/>
                <a:sym typeface="Malgun Gothic"/>
              </a:rPr>
              <a:t>. Project Function Flowchart - </a:t>
            </a:r>
            <a:r>
              <a:rPr b="1" lang="ko" sz="1000">
                <a:latin typeface="Malgun Gothic"/>
                <a:ea typeface="Malgun Gothic"/>
                <a:cs typeface="Malgun Gothic"/>
                <a:sym typeface="Malgun Gothic"/>
              </a:rPr>
              <a:t>프로젝트 기능별 플로우 차트(1)</a:t>
            </a:r>
            <a:endParaRPr b="1" sz="1000">
              <a:latin typeface="Malgun Gothic"/>
              <a:ea typeface="Malgun Gothic"/>
              <a:cs typeface="Malgun Gothic"/>
              <a:sym typeface="Malgun Gothic"/>
            </a:endParaRPr>
          </a:p>
        </p:txBody>
      </p:sp>
      <p:pic>
        <p:nvPicPr>
          <p:cNvPr id="364" name="Google Shape;364;p37"/>
          <p:cNvPicPr preferRelativeResize="0"/>
          <p:nvPr/>
        </p:nvPicPr>
        <p:blipFill>
          <a:blip r:embed="rId3">
            <a:alphaModFix/>
          </a:blip>
          <a:stretch>
            <a:fillRect/>
          </a:stretch>
        </p:blipFill>
        <p:spPr>
          <a:xfrm>
            <a:off x="276225" y="631925"/>
            <a:ext cx="8591550" cy="2800726"/>
          </a:xfrm>
          <a:prstGeom prst="rect">
            <a:avLst/>
          </a:prstGeom>
          <a:noFill/>
          <a:ln cap="flat" cmpd="sng" w="9525">
            <a:solidFill>
              <a:srgbClr val="B7B7B7"/>
            </a:solidFill>
            <a:prstDash val="solid"/>
            <a:round/>
            <a:headEnd len="sm" w="sm" type="none"/>
            <a:tailEnd len="sm" w="sm" type="none"/>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8" name="Shape 368"/>
        <p:cNvGrpSpPr/>
        <p:nvPr/>
      </p:nvGrpSpPr>
      <p:grpSpPr>
        <a:xfrm>
          <a:off x="0" y="0"/>
          <a:ext cx="0" cy="0"/>
          <a:chOff x="0" y="0"/>
          <a:chExt cx="0" cy="0"/>
        </a:xfrm>
      </p:grpSpPr>
      <p:sp>
        <p:nvSpPr>
          <p:cNvPr id="369" name="Google Shape;369;p38"/>
          <p:cNvSpPr txBox="1"/>
          <p:nvPr>
            <p:ph type="title"/>
          </p:nvPr>
        </p:nvSpPr>
        <p:spPr>
          <a:xfrm>
            <a:off x="311700" y="65950"/>
            <a:ext cx="8520600" cy="55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ko" sz="1800">
                <a:latin typeface="Malgun Gothic"/>
                <a:ea typeface="Malgun Gothic"/>
                <a:cs typeface="Malgun Gothic"/>
                <a:sym typeface="Malgun Gothic"/>
              </a:rPr>
              <a:t>9. Project Function Flowchart - </a:t>
            </a:r>
            <a:r>
              <a:rPr b="1" lang="ko" sz="1000">
                <a:latin typeface="Malgun Gothic"/>
                <a:ea typeface="Malgun Gothic"/>
                <a:cs typeface="Malgun Gothic"/>
                <a:sym typeface="Malgun Gothic"/>
              </a:rPr>
              <a:t>프로젝트 기능별 플로우 차트(2)</a:t>
            </a:r>
            <a:endParaRPr b="1" sz="1000">
              <a:latin typeface="Malgun Gothic"/>
              <a:ea typeface="Malgun Gothic"/>
              <a:cs typeface="Malgun Gothic"/>
              <a:sym typeface="Malgun Gothic"/>
            </a:endParaRPr>
          </a:p>
        </p:txBody>
      </p:sp>
      <p:pic>
        <p:nvPicPr>
          <p:cNvPr id="370" name="Google Shape;370;p38"/>
          <p:cNvPicPr preferRelativeResize="0"/>
          <p:nvPr/>
        </p:nvPicPr>
        <p:blipFill>
          <a:blip r:embed="rId3">
            <a:alphaModFix/>
          </a:blip>
          <a:stretch>
            <a:fillRect/>
          </a:stretch>
        </p:blipFill>
        <p:spPr>
          <a:xfrm>
            <a:off x="311700" y="648900"/>
            <a:ext cx="2030374" cy="4220152"/>
          </a:xfrm>
          <a:prstGeom prst="rect">
            <a:avLst/>
          </a:prstGeom>
          <a:noFill/>
          <a:ln cap="flat" cmpd="sng" w="9525">
            <a:solidFill>
              <a:srgbClr val="B7B7B7"/>
            </a:solidFill>
            <a:prstDash val="solid"/>
            <a:round/>
            <a:headEnd len="sm" w="sm" type="none"/>
            <a:tailEnd len="sm" w="sm" type="none"/>
          </a:ln>
        </p:spPr>
      </p:pic>
      <p:pic>
        <p:nvPicPr>
          <p:cNvPr id="371" name="Google Shape;371;p38"/>
          <p:cNvPicPr preferRelativeResize="0"/>
          <p:nvPr/>
        </p:nvPicPr>
        <p:blipFill>
          <a:blip r:embed="rId4">
            <a:alphaModFix/>
          </a:blip>
          <a:stretch>
            <a:fillRect/>
          </a:stretch>
        </p:blipFill>
        <p:spPr>
          <a:xfrm>
            <a:off x="6405700" y="648900"/>
            <a:ext cx="2426599" cy="4220148"/>
          </a:xfrm>
          <a:prstGeom prst="rect">
            <a:avLst/>
          </a:prstGeom>
          <a:noFill/>
          <a:ln cap="flat" cmpd="sng" w="9525">
            <a:solidFill>
              <a:srgbClr val="B7B7B7"/>
            </a:solidFill>
            <a:prstDash val="solid"/>
            <a:round/>
            <a:headEnd len="sm" w="sm" type="none"/>
            <a:tailEnd len="sm" w="sm" type="none"/>
          </a:ln>
        </p:spPr>
      </p:pic>
      <p:pic>
        <p:nvPicPr>
          <p:cNvPr id="372" name="Google Shape;372;p38"/>
          <p:cNvPicPr preferRelativeResize="0"/>
          <p:nvPr/>
        </p:nvPicPr>
        <p:blipFill>
          <a:blip r:embed="rId5">
            <a:alphaModFix/>
          </a:blip>
          <a:stretch>
            <a:fillRect/>
          </a:stretch>
        </p:blipFill>
        <p:spPr>
          <a:xfrm>
            <a:off x="2583738" y="648900"/>
            <a:ext cx="3580288" cy="4220150"/>
          </a:xfrm>
          <a:prstGeom prst="rect">
            <a:avLst/>
          </a:prstGeom>
          <a:noFill/>
          <a:ln cap="flat" cmpd="sng" w="9525">
            <a:solidFill>
              <a:srgbClr val="B7B7B7"/>
            </a:solidFill>
            <a:prstDash val="solid"/>
            <a:round/>
            <a:headEnd len="sm" w="sm" type="none"/>
            <a:tailEnd len="sm" w="sm" type="none"/>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6" name="Shape 376"/>
        <p:cNvGrpSpPr/>
        <p:nvPr/>
      </p:nvGrpSpPr>
      <p:grpSpPr>
        <a:xfrm>
          <a:off x="0" y="0"/>
          <a:ext cx="0" cy="0"/>
          <a:chOff x="0" y="0"/>
          <a:chExt cx="0" cy="0"/>
        </a:xfrm>
      </p:grpSpPr>
      <p:sp>
        <p:nvSpPr>
          <p:cNvPr id="377" name="Google Shape;377;p39"/>
          <p:cNvSpPr txBox="1"/>
          <p:nvPr>
            <p:ph type="title"/>
          </p:nvPr>
        </p:nvSpPr>
        <p:spPr>
          <a:xfrm>
            <a:off x="311700" y="80650"/>
            <a:ext cx="8520600" cy="55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ko" sz="1800">
                <a:latin typeface="Malgun Gothic"/>
                <a:ea typeface="Malgun Gothic"/>
                <a:cs typeface="Malgun Gothic"/>
                <a:sym typeface="Malgun Gothic"/>
              </a:rPr>
              <a:t>9. Project Function Flowchart - </a:t>
            </a:r>
            <a:r>
              <a:rPr b="1" lang="ko" sz="1000">
                <a:latin typeface="Malgun Gothic"/>
                <a:ea typeface="Malgun Gothic"/>
                <a:cs typeface="Malgun Gothic"/>
                <a:sym typeface="Malgun Gothic"/>
              </a:rPr>
              <a:t>프로젝트 기능별 플로우 차트(3)</a:t>
            </a:r>
            <a:endParaRPr b="1" sz="1000">
              <a:latin typeface="Malgun Gothic"/>
              <a:ea typeface="Malgun Gothic"/>
              <a:cs typeface="Malgun Gothic"/>
              <a:sym typeface="Malgun Gothic"/>
            </a:endParaRPr>
          </a:p>
        </p:txBody>
      </p:sp>
      <p:pic>
        <p:nvPicPr>
          <p:cNvPr id="378" name="Google Shape;378;p39"/>
          <p:cNvPicPr preferRelativeResize="0"/>
          <p:nvPr/>
        </p:nvPicPr>
        <p:blipFill>
          <a:blip r:embed="rId3">
            <a:alphaModFix/>
          </a:blip>
          <a:stretch>
            <a:fillRect/>
          </a:stretch>
        </p:blipFill>
        <p:spPr>
          <a:xfrm>
            <a:off x="311700" y="712150"/>
            <a:ext cx="2434050" cy="4218352"/>
          </a:xfrm>
          <a:prstGeom prst="rect">
            <a:avLst/>
          </a:prstGeom>
          <a:noFill/>
          <a:ln cap="flat" cmpd="sng" w="9525">
            <a:solidFill>
              <a:srgbClr val="B7B7B7"/>
            </a:solidFill>
            <a:prstDash val="solid"/>
            <a:round/>
            <a:headEnd len="sm" w="sm" type="none"/>
            <a:tailEnd len="sm" w="sm" type="none"/>
          </a:ln>
        </p:spPr>
      </p:pic>
      <p:pic>
        <p:nvPicPr>
          <p:cNvPr id="379" name="Google Shape;379;p39"/>
          <p:cNvPicPr preferRelativeResize="0"/>
          <p:nvPr/>
        </p:nvPicPr>
        <p:blipFill>
          <a:blip r:embed="rId4">
            <a:alphaModFix/>
          </a:blip>
          <a:stretch>
            <a:fillRect/>
          </a:stretch>
        </p:blipFill>
        <p:spPr>
          <a:xfrm>
            <a:off x="2949125" y="712150"/>
            <a:ext cx="2071251" cy="4218349"/>
          </a:xfrm>
          <a:prstGeom prst="rect">
            <a:avLst/>
          </a:prstGeom>
          <a:noFill/>
          <a:ln cap="flat" cmpd="sng" w="9525">
            <a:solidFill>
              <a:srgbClr val="B7B7B7"/>
            </a:solidFill>
            <a:prstDash val="solid"/>
            <a:round/>
            <a:headEnd len="sm" w="sm" type="none"/>
            <a:tailEnd len="sm" w="sm" type="none"/>
          </a:ln>
        </p:spPr>
      </p:pic>
      <p:pic>
        <p:nvPicPr>
          <p:cNvPr id="380" name="Google Shape;380;p39"/>
          <p:cNvPicPr preferRelativeResize="0"/>
          <p:nvPr/>
        </p:nvPicPr>
        <p:blipFill>
          <a:blip r:embed="rId5">
            <a:alphaModFix/>
          </a:blip>
          <a:stretch>
            <a:fillRect/>
          </a:stretch>
        </p:blipFill>
        <p:spPr>
          <a:xfrm>
            <a:off x="5168900" y="712150"/>
            <a:ext cx="1571000" cy="4218351"/>
          </a:xfrm>
          <a:prstGeom prst="rect">
            <a:avLst/>
          </a:prstGeom>
          <a:noFill/>
          <a:ln cap="flat" cmpd="sng" w="9525">
            <a:solidFill>
              <a:srgbClr val="B7B7B7"/>
            </a:solidFill>
            <a:prstDash val="solid"/>
            <a:round/>
            <a:headEnd len="sm" w="sm" type="none"/>
            <a:tailEnd len="sm" w="sm" type="none"/>
          </a:ln>
        </p:spPr>
      </p:pic>
      <p:pic>
        <p:nvPicPr>
          <p:cNvPr id="381" name="Google Shape;381;p39"/>
          <p:cNvPicPr preferRelativeResize="0"/>
          <p:nvPr/>
        </p:nvPicPr>
        <p:blipFill>
          <a:blip r:embed="rId6">
            <a:alphaModFix/>
          </a:blip>
          <a:stretch>
            <a:fillRect/>
          </a:stretch>
        </p:blipFill>
        <p:spPr>
          <a:xfrm>
            <a:off x="6888428" y="712150"/>
            <a:ext cx="1943875" cy="2338473"/>
          </a:xfrm>
          <a:prstGeom prst="rect">
            <a:avLst/>
          </a:prstGeom>
          <a:noFill/>
          <a:ln cap="flat" cmpd="sng" w="9525">
            <a:solidFill>
              <a:srgbClr val="B7B7B7"/>
            </a:solidFill>
            <a:prstDash val="solid"/>
            <a:round/>
            <a:headEnd len="sm" w="sm" type="none"/>
            <a:tailEnd len="sm" w="sm" type="none"/>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5" name="Shape 385"/>
        <p:cNvGrpSpPr/>
        <p:nvPr/>
      </p:nvGrpSpPr>
      <p:grpSpPr>
        <a:xfrm>
          <a:off x="0" y="0"/>
          <a:ext cx="0" cy="0"/>
          <a:chOff x="0" y="0"/>
          <a:chExt cx="0" cy="0"/>
        </a:xfrm>
      </p:grpSpPr>
      <p:sp>
        <p:nvSpPr>
          <p:cNvPr id="386" name="Google Shape;386;p40"/>
          <p:cNvSpPr txBox="1"/>
          <p:nvPr>
            <p:ph type="title"/>
          </p:nvPr>
        </p:nvSpPr>
        <p:spPr>
          <a:xfrm>
            <a:off x="311700" y="79300"/>
            <a:ext cx="8520600" cy="55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ko" sz="1800">
                <a:latin typeface="Malgun Gothic"/>
                <a:ea typeface="Malgun Gothic"/>
                <a:cs typeface="Malgun Gothic"/>
                <a:sym typeface="Malgun Gothic"/>
              </a:rPr>
              <a:t>9. Project Function Flowchart - </a:t>
            </a:r>
            <a:r>
              <a:rPr b="1" lang="ko" sz="1000">
                <a:latin typeface="Malgun Gothic"/>
                <a:ea typeface="Malgun Gothic"/>
                <a:cs typeface="Malgun Gothic"/>
                <a:sym typeface="Malgun Gothic"/>
              </a:rPr>
              <a:t>프로젝트 기능별 플로우 차트(4)</a:t>
            </a:r>
            <a:endParaRPr b="1" sz="1000">
              <a:latin typeface="Malgun Gothic"/>
              <a:ea typeface="Malgun Gothic"/>
              <a:cs typeface="Malgun Gothic"/>
              <a:sym typeface="Malgun Gothic"/>
            </a:endParaRPr>
          </a:p>
        </p:txBody>
      </p:sp>
      <p:pic>
        <p:nvPicPr>
          <p:cNvPr id="387" name="Google Shape;387;p40"/>
          <p:cNvPicPr preferRelativeResize="0"/>
          <p:nvPr/>
        </p:nvPicPr>
        <p:blipFill>
          <a:blip r:embed="rId3">
            <a:alphaModFix/>
          </a:blip>
          <a:stretch>
            <a:fillRect/>
          </a:stretch>
        </p:blipFill>
        <p:spPr>
          <a:xfrm>
            <a:off x="311700" y="679250"/>
            <a:ext cx="3244076" cy="4254400"/>
          </a:xfrm>
          <a:prstGeom prst="rect">
            <a:avLst/>
          </a:prstGeom>
          <a:noFill/>
          <a:ln cap="flat" cmpd="sng" w="9525">
            <a:solidFill>
              <a:srgbClr val="B7B7B7"/>
            </a:solidFill>
            <a:prstDash val="solid"/>
            <a:round/>
            <a:headEnd len="sm" w="sm" type="none"/>
            <a:tailEnd len="sm" w="sm" type="none"/>
          </a:ln>
        </p:spPr>
      </p:pic>
      <p:pic>
        <p:nvPicPr>
          <p:cNvPr id="388" name="Google Shape;388;p40"/>
          <p:cNvPicPr preferRelativeResize="0"/>
          <p:nvPr/>
        </p:nvPicPr>
        <p:blipFill>
          <a:blip r:embed="rId4">
            <a:alphaModFix/>
          </a:blip>
          <a:stretch>
            <a:fillRect/>
          </a:stretch>
        </p:blipFill>
        <p:spPr>
          <a:xfrm>
            <a:off x="3629900" y="679250"/>
            <a:ext cx="2493871" cy="4254401"/>
          </a:xfrm>
          <a:prstGeom prst="rect">
            <a:avLst/>
          </a:prstGeom>
          <a:noFill/>
          <a:ln cap="flat" cmpd="sng" w="9525">
            <a:solidFill>
              <a:srgbClr val="B7B7B7"/>
            </a:solidFill>
            <a:prstDash val="solid"/>
            <a:round/>
            <a:headEnd len="sm" w="sm" type="none"/>
            <a:tailEnd len="sm" w="sm" type="none"/>
          </a:ln>
        </p:spPr>
      </p:pic>
      <p:pic>
        <p:nvPicPr>
          <p:cNvPr id="389" name="Google Shape;389;p40"/>
          <p:cNvPicPr preferRelativeResize="0"/>
          <p:nvPr/>
        </p:nvPicPr>
        <p:blipFill>
          <a:blip r:embed="rId5">
            <a:alphaModFix/>
          </a:blip>
          <a:stretch>
            <a:fillRect/>
          </a:stretch>
        </p:blipFill>
        <p:spPr>
          <a:xfrm>
            <a:off x="6197900" y="679250"/>
            <a:ext cx="2610248" cy="4254399"/>
          </a:xfrm>
          <a:prstGeom prst="rect">
            <a:avLst/>
          </a:prstGeom>
          <a:noFill/>
          <a:ln cap="flat" cmpd="sng" w="9525">
            <a:solidFill>
              <a:srgbClr val="B7B7B7"/>
            </a:solidFill>
            <a:prstDash val="solid"/>
            <a:round/>
            <a:headEnd len="sm" w="sm" type="none"/>
            <a:tailEnd len="sm" w="sm" type="none"/>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3" name="Shape 393"/>
        <p:cNvGrpSpPr/>
        <p:nvPr/>
      </p:nvGrpSpPr>
      <p:grpSpPr>
        <a:xfrm>
          <a:off x="0" y="0"/>
          <a:ext cx="0" cy="0"/>
          <a:chOff x="0" y="0"/>
          <a:chExt cx="0" cy="0"/>
        </a:xfrm>
      </p:grpSpPr>
      <p:sp>
        <p:nvSpPr>
          <p:cNvPr id="394" name="Google Shape;394;p41"/>
          <p:cNvSpPr txBox="1"/>
          <p:nvPr>
            <p:ph type="title"/>
          </p:nvPr>
        </p:nvSpPr>
        <p:spPr>
          <a:xfrm>
            <a:off x="311700" y="87200"/>
            <a:ext cx="8520600" cy="55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ko" sz="1800">
                <a:latin typeface="Malgun Gothic"/>
                <a:ea typeface="Malgun Gothic"/>
                <a:cs typeface="Malgun Gothic"/>
                <a:sym typeface="Malgun Gothic"/>
              </a:rPr>
              <a:t>9. Project Function Flowchart - </a:t>
            </a:r>
            <a:r>
              <a:rPr b="1" lang="ko" sz="1000">
                <a:latin typeface="Malgun Gothic"/>
                <a:ea typeface="Malgun Gothic"/>
                <a:cs typeface="Malgun Gothic"/>
                <a:sym typeface="Malgun Gothic"/>
              </a:rPr>
              <a:t>프로젝트 기능별 플로우 차트(5)</a:t>
            </a:r>
            <a:endParaRPr b="1" sz="1000">
              <a:latin typeface="Malgun Gothic"/>
              <a:ea typeface="Malgun Gothic"/>
              <a:cs typeface="Malgun Gothic"/>
              <a:sym typeface="Malgun Gothic"/>
            </a:endParaRPr>
          </a:p>
        </p:txBody>
      </p:sp>
      <p:pic>
        <p:nvPicPr>
          <p:cNvPr id="395" name="Google Shape;395;p41"/>
          <p:cNvPicPr preferRelativeResize="0"/>
          <p:nvPr/>
        </p:nvPicPr>
        <p:blipFill>
          <a:blip r:embed="rId3">
            <a:alphaModFix/>
          </a:blip>
          <a:stretch>
            <a:fillRect/>
          </a:stretch>
        </p:blipFill>
        <p:spPr>
          <a:xfrm>
            <a:off x="2243630" y="679251"/>
            <a:ext cx="2852094" cy="4253077"/>
          </a:xfrm>
          <a:prstGeom prst="rect">
            <a:avLst/>
          </a:prstGeom>
          <a:noFill/>
          <a:ln cap="flat" cmpd="sng" w="9525">
            <a:solidFill>
              <a:srgbClr val="B7B7B7"/>
            </a:solidFill>
            <a:prstDash val="solid"/>
            <a:round/>
            <a:headEnd len="sm" w="sm" type="none"/>
            <a:tailEnd len="sm" w="sm" type="none"/>
          </a:ln>
        </p:spPr>
      </p:pic>
      <p:pic>
        <p:nvPicPr>
          <p:cNvPr id="396" name="Google Shape;396;p41"/>
          <p:cNvPicPr preferRelativeResize="0"/>
          <p:nvPr/>
        </p:nvPicPr>
        <p:blipFill>
          <a:blip r:embed="rId4">
            <a:alphaModFix/>
          </a:blip>
          <a:stretch>
            <a:fillRect/>
          </a:stretch>
        </p:blipFill>
        <p:spPr>
          <a:xfrm>
            <a:off x="311700" y="679250"/>
            <a:ext cx="1715246" cy="4253075"/>
          </a:xfrm>
          <a:prstGeom prst="rect">
            <a:avLst/>
          </a:prstGeom>
          <a:noFill/>
          <a:ln cap="flat" cmpd="sng" w="9525">
            <a:solidFill>
              <a:srgbClr val="B7B7B7"/>
            </a:solidFill>
            <a:prstDash val="solid"/>
            <a:round/>
            <a:headEnd len="sm" w="sm" type="none"/>
            <a:tailEnd len="sm" w="sm" type="none"/>
          </a:ln>
        </p:spPr>
      </p:pic>
      <p:pic>
        <p:nvPicPr>
          <p:cNvPr id="397" name="Google Shape;397;p41"/>
          <p:cNvPicPr preferRelativeResize="0"/>
          <p:nvPr/>
        </p:nvPicPr>
        <p:blipFill>
          <a:blip r:embed="rId5">
            <a:alphaModFix/>
          </a:blip>
          <a:stretch>
            <a:fillRect/>
          </a:stretch>
        </p:blipFill>
        <p:spPr>
          <a:xfrm>
            <a:off x="5335821" y="679250"/>
            <a:ext cx="3496480" cy="4253075"/>
          </a:xfrm>
          <a:prstGeom prst="rect">
            <a:avLst/>
          </a:prstGeom>
          <a:noFill/>
          <a:ln cap="flat" cmpd="sng" w="9525">
            <a:solidFill>
              <a:srgbClr val="B7B7B7"/>
            </a:solidFill>
            <a:prstDash val="solid"/>
            <a:round/>
            <a:headEnd len="sm" w="sm" type="none"/>
            <a:tailEnd len="sm" w="sm" type="none"/>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 name="Shape 71"/>
        <p:cNvGrpSpPr/>
        <p:nvPr/>
      </p:nvGrpSpPr>
      <p:grpSpPr>
        <a:xfrm>
          <a:off x="0" y="0"/>
          <a:ext cx="0" cy="0"/>
          <a:chOff x="0" y="0"/>
          <a:chExt cx="0" cy="0"/>
        </a:xfrm>
      </p:grpSpPr>
      <p:sp>
        <p:nvSpPr>
          <p:cNvPr id="72" name="Google Shape;72;p15"/>
          <p:cNvSpPr txBox="1"/>
          <p:nvPr/>
        </p:nvSpPr>
        <p:spPr>
          <a:xfrm>
            <a:off x="405300" y="765050"/>
            <a:ext cx="8333400" cy="38655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ko" sz="1200">
                <a:latin typeface="Malgun Gothic"/>
                <a:ea typeface="Malgun Gothic"/>
                <a:cs typeface="Malgun Gothic"/>
                <a:sym typeface="Malgun Gothic"/>
              </a:rPr>
              <a:t>5) 주제 선정 배경 - 시대적 배경</a:t>
            </a:r>
            <a:endParaRPr b="1" sz="1200">
              <a:latin typeface="Malgun Gothic"/>
              <a:ea typeface="Malgun Gothic"/>
              <a:cs typeface="Malgun Gothic"/>
              <a:sym typeface="Malgun Gothic"/>
            </a:endParaRPr>
          </a:p>
          <a:p>
            <a:pPr indent="0" lvl="0" marL="0" rtl="0" algn="l">
              <a:spcBef>
                <a:spcPts val="0"/>
              </a:spcBef>
              <a:spcAft>
                <a:spcPts val="0"/>
              </a:spcAft>
              <a:buNone/>
            </a:pPr>
            <a:r>
              <a:t/>
            </a:r>
            <a:endParaRPr b="1" sz="1200">
              <a:latin typeface="Malgun Gothic"/>
              <a:ea typeface="Malgun Gothic"/>
              <a:cs typeface="Malgun Gothic"/>
              <a:sym typeface="Malgun Gothic"/>
            </a:endParaRPr>
          </a:p>
          <a:p>
            <a:pPr indent="0" lvl="0" marL="0" rtl="0" algn="l">
              <a:lnSpc>
                <a:spcPct val="115000"/>
              </a:lnSpc>
              <a:spcBef>
                <a:spcPts val="0"/>
              </a:spcBef>
              <a:spcAft>
                <a:spcPts val="0"/>
              </a:spcAft>
              <a:buNone/>
            </a:pPr>
            <a:r>
              <a:rPr lang="ko" sz="1200">
                <a:latin typeface="Malgun Gothic"/>
                <a:ea typeface="Malgun Gothic"/>
                <a:cs typeface="Malgun Gothic"/>
                <a:sym typeface="Malgun Gothic"/>
              </a:rPr>
              <a:t>①</a:t>
            </a:r>
            <a:r>
              <a:rPr b="1" lang="ko" sz="1200">
                <a:latin typeface="Malgun Gothic"/>
                <a:ea typeface="Malgun Gothic"/>
                <a:cs typeface="Malgun Gothic"/>
                <a:sym typeface="Malgun Gothic"/>
              </a:rPr>
              <a:t> 5G 시대와 국내외 기업들의 스마트 홈 서비스 투자 증가</a:t>
            </a:r>
            <a:endParaRPr sz="1200">
              <a:latin typeface="Malgun Gothic"/>
              <a:ea typeface="Malgun Gothic"/>
              <a:cs typeface="Malgun Gothic"/>
              <a:sym typeface="Malgun Gothic"/>
            </a:endParaRPr>
          </a:p>
          <a:p>
            <a:pPr indent="-304800" lvl="0" marL="457200" rtl="0" algn="l">
              <a:lnSpc>
                <a:spcPct val="115000"/>
              </a:lnSpc>
              <a:spcBef>
                <a:spcPts val="0"/>
              </a:spcBef>
              <a:spcAft>
                <a:spcPts val="0"/>
              </a:spcAft>
              <a:buSzPts val="1200"/>
              <a:buFont typeface="Malgun Gothic"/>
              <a:buChar char="-"/>
            </a:pPr>
            <a:r>
              <a:rPr lang="ko" sz="1200">
                <a:latin typeface="Malgun Gothic"/>
                <a:ea typeface="Malgun Gothic"/>
                <a:cs typeface="Malgun Gothic"/>
                <a:sym typeface="Malgun Gothic"/>
              </a:rPr>
              <a:t>5G의 장점은 더 큰 데이터를 빠르게 지연없이 전송하며, 더 많은 기기를 연결함에 있다. </a:t>
            </a:r>
            <a:endParaRPr sz="1200">
              <a:latin typeface="Malgun Gothic"/>
              <a:ea typeface="Malgun Gothic"/>
              <a:cs typeface="Malgun Gothic"/>
              <a:sym typeface="Malgun Gothic"/>
            </a:endParaRPr>
          </a:p>
          <a:p>
            <a:pPr indent="-304800" lvl="0" marL="457200" rtl="0" algn="l">
              <a:lnSpc>
                <a:spcPct val="115000"/>
              </a:lnSpc>
              <a:spcBef>
                <a:spcPts val="0"/>
              </a:spcBef>
              <a:spcAft>
                <a:spcPts val="0"/>
              </a:spcAft>
              <a:buSzPts val="1200"/>
              <a:buFont typeface="Malgun Gothic"/>
              <a:buChar char="-"/>
            </a:pPr>
            <a:r>
              <a:rPr lang="ko" sz="1200">
                <a:latin typeface="Malgun Gothic"/>
                <a:ea typeface="Malgun Gothic"/>
                <a:cs typeface="Malgun Gothic"/>
                <a:sym typeface="Malgun Gothic"/>
              </a:rPr>
              <a:t>5G 가정 내 스마트 기기 연결 및 데이터 제어가 가능한 스마트 홈 구축에 필수적인 요소이다.</a:t>
            </a:r>
            <a:endParaRPr sz="1200">
              <a:latin typeface="Malgun Gothic"/>
              <a:ea typeface="Malgun Gothic"/>
              <a:cs typeface="Malgun Gothic"/>
              <a:sym typeface="Malgun Gothic"/>
            </a:endParaRPr>
          </a:p>
          <a:p>
            <a:pPr indent="-304800" lvl="0" marL="457200" rtl="0" algn="l">
              <a:lnSpc>
                <a:spcPct val="115000"/>
              </a:lnSpc>
              <a:spcBef>
                <a:spcPts val="0"/>
              </a:spcBef>
              <a:spcAft>
                <a:spcPts val="0"/>
              </a:spcAft>
              <a:buSzPts val="1200"/>
              <a:buFont typeface="Malgun Gothic"/>
              <a:buChar char="-"/>
            </a:pPr>
            <a:r>
              <a:rPr lang="ko" sz="1200">
                <a:latin typeface="Malgun Gothic"/>
                <a:ea typeface="Malgun Gothic"/>
                <a:cs typeface="Malgun Gothic"/>
                <a:sym typeface="Malgun Gothic"/>
              </a:rPr>
              <a:t>국내, 해외 이동통신사들의 5G 상용화가 가시화되고 있으며, 2020년엔 국제전기통신연합(ITU)는 5G 표준을 최종 발표할 계획이다.</a:t>
            </a:r>
            <a:endParaRPr sz="1200">
              <a:latin typeface="Malgun Gothic"/>
              <a:ea typeface="Malgun Gothic"/>
              <a:cs typeface="Malgun Gothic"/>
              <a:sym typeface="Malgun Gothic"/>
            </a:endParaRPr>
          </a:p>
          <a:p>
            <a:pPr indent="-304800" lvl="0" marL="457200" rtl="0" algn="l">
              <a:lnSpc>
                <a:spcPct val="115000"/>
              </a:lnSpc>
              <a:spcBef>
                <a:spcPts val="0"/>
              </a:spcBef>
              <a:spcAft>
                <a:spcPts val="0"/>
              </a:spcAft>
              <a:buClr>
                <a:srgbClr val="FF0000"/>
              </a:buClr>
              <a:buSzPts val="1200"/>
              <a:buFont typeface="Malgun Gothic"/>
              <a:buChar char="-"/>
            </a:pPr>
            <a:r>
              <a:rPr lang="ko" sz="1200">
                <a:solidFill>
                  <a:srgbClr val="FF0000"/>
                </a:solidFill>
                <a:latin typeface="Malgun Gothic"/>
                <a:ea typeface="Malgun Gothic"/>
                <a:cs typeface="Malgun Gothic"/>
                <a:sym typeface="Malgun Gothic"/>
              </a:rPr>
              <a:t>원활한 스마트 홈 서버 구축이  가능하여, 소비자 수요 증가 예상된다. 안정적인 인프라가 생성되고 있다.</a:t>
            </a:r>
            <a:endParaRPr sz="1200">
              <a:solidFill>
                <a:srgbClr val="FF0000"/>
              </a:solidFill>
              <a:latin typeface="Malgun Gothic"/>
              <a:ea typeface="Malgun Gothic"/>
              <a:cs typeface="Malgun Gothic"/>
              <a:sym typeface="Malgun Gothic"/>
            </a:endParaRPr>
          </a:p>
          <a:p>
            <a:pPr indent="-304800" lvl="0" marL="457200" rtl="0" algn="l">
              <a:lnSpc>
                <a:spcPct val="115000"/>
              </a:lnSpc>
              <a:spcBef>
                <a:spcPts val="0"/>
              </a:spcBef>
              <a:spcAft>
                <a:spcPts val="0"/>
              </a:spcAft>
              <a:buSzPts val="1200"/>
              <a:buFont typeface="Malgun Gothic"/>
              <a:buChar char="-"/>
            </a:pPr>
            <a:r>
              <a:rPr lang="ko" sz="1200">
                <a:latin typeface="Malgun Gothic"/>
                <a:ea typeface="Malgun Gothic"/>
                <a:cs typeface="Malgun Gothic"/>
                <a:sym typeface="Malgun Gothic"/>
              </a:rPr>
              <a:t>이미 국내 이동통신사 및 IT기업들의 스마트 홈 사업은 원활히 진행 중이다.</a:t>
            </a:r>
            <a:endParaRPr sz="1200">
              <a:latin typeface="Malgun Gothic"/>
              <a:ea typeface="Malgun Gothic"/>
              <a:cs typeface="Malgun Gothic"/>
              <a:sym typeface="Malgun Gothic"/>
            </a:endParaRPr>
          </a:p>
          <a:p>
            <a:pPr indent="0" lvl="0" marL="0" rtl="0" algn="l">
              <a:lnSpc>
                <a:spcPct val="115000"/>
              </a:lnSpc>
              <a:spcBef>
                <a:spcPts val="0"/>
              </a:spcBef>
              <a:spcAft>
                <a:spcPts val="0"/>
              </a:spcAft>
              <a:buNone/>
            </a:pPr>
            <a:r>
              <a:t/>
            </a:r>
            <a:endParaRPr sz="1200">
              <a:latin typeface="Malgun Gothic"/>
              <a:ea typeface="Malgun Gothic"/>
              <a:cs typeface="Malgun Gothic"/>
              <a:sym typeface="Malgun Gothic"/>
            </a:endParaRPr>
          </a:p>
          <a:p>
            <a:pPr indent="0" lvl="0" marL="0" rtl="0" algn="l">
              <a:lnSpc>
                <a:spcPct val="115000"/>
              </a:lnSpc>
              <a:spcBef>
                <a:spcPts val="0"/>
              </a:spcBef>
              <a:spcAft>
                <a:spcPts val="0"/>
              </a:spcAft>
              <a:buNone/>
            </a:pPr>
            <a:r>
              <a:rPr lang="ko" sz="1200">
                <a:latin typeface="Malgun Gothic"/>
                <a:ea typeface="Malgun Gothic"/>
                <a:cs typeface="Malgun Gothic"/>
                <a:sym typeface="Malgun Gothic"/>
              </a:rPr>
              <a:t>② </a:t>
            </a:r>
            <a:r>
              <a:rPr b="1" lang="ko" sz="1200">
                <a:latin typeface="Malgun Gothic"/>
                <a:ea typeface="Malgun Gothic"/>
                <a:cs typeface="Malgun Gothic"/>
                <a:sym typeface="Malgun Gothic"/>
              </a:rPr>
              <a:t>1인 가구 증가  및 고령화 사회 도래</a:t>
            </a:r>
            <a:endParaRPr b="1" sz="1200">
              <a:latin typeface="Malgun Gothic"/>
              <a:ea typeface="Malgun Gothic"/>
              <a:cs typeface="Malgun Gothic"/>
              <a:sym typeface="Malgun Gothic"/>
            </a:endParaRPr>
          </a:p>
          <a:p>
            <a:pPr indent="-304800" lvl="0" marL="457200" rtl="0" algn="l">
              <a:lnSpc>
                <a:spcPct val="115000"/>
              </a:lnSpc>
              <a:spcBef>
                <a:spcPts val="0"/>
              </a:spcBef>
              <a:spcAft>
                <a:spcPts val="0"/>
              </a:spcAft>
              <a:buSzPts val="1200"/>
              <a:buChar char="-"/>
            </a:pPr>
            <a:r>
              <a:rPr lang="ko" sz="1200">
                <a:latin typeface="Malgun Gothic"/>
                <a:ea typeface="Malgun Gothic"/>
                <a:cs typeface="Malgun Gothic"/>
                <a:sym typeface="Malgun Gothic"/>
              </a:rPr>
              <a:t>KB금융지주 ‘2019 1인 가구 보고서’에 따르면, 1인 가구는 해마다 증가하고 있으며, 1인 가구의 장점을 ‘자유로운 생활 및 의사결정’과 ‘혼자만의 편리함 및 여가생활’ 등을 지목했다.</a:t>
            </a:r>
            <a:endParaRPr sz="1200">
              <a:latin typeface="Malgun Gothic"/>
              <a:ea typeface="Malgun Gothic"/>
              <a:cs typeface="Malgun Gothic"/>
              <a:sym typeface="Malgun Gothic"/>
            </a:endParaRPr>
          </a:p>
          <a:p>
            <a:pPr indent="-304800" lvl="0" marL="457200" rtl="0" algn="l">
              <a:lnSpc>
                <a:spcPct val="115000"/>
              </a:lnSpc>
              <a:spcBef>
                <a:spcPts val="0"/>
              </a:spcBef>
              <a:spcAft>
                <a:spcPts val="0"/>
              </a:spcAft>
              <a:buSzPts val="1200"/>
              <a:buChar char="-"/>
            </a:pPr>
            <a:r>
              <a:rPr lang="ko" sz="1200">
                <a:latin typeface="Malgun Gothic"/>
                <a:ea typeface="Malgun Gothic"/>
                <a:cs typeface="Malgun Gothic"/>
                <a:sym typeface="Malgun Gothic"/>
              </a:rPr>
              <a:t>1인 가구 여성은 1인 가구의 단점을 ‘주거 침입 및 부재 시 도난-절도’ 과 같은 ‘안전-위험요소’로 지목했다.</a:t>
            </a:r>
            <a:endParaRPr sz="1200">
              <a:latin typeface="Malgun Gothic"/>
              <a:ea typeface="Malgun Gothic"/>
              <a:cs typeface="Malgun Gothic"/>
              <a:sym typeface="Malgun Gothic"/>
            </a:endParaRPr>
          </a:p>
          <a:p>
            <a:pPr indent="-304800" lvl="0" marL="457200" rtl="0" algn="l">
              <a:lnSpc>
                <a:spcPct val="115000"/>
              </a:lnSpc>
              <a:spcBef>
                <a:spcPts val="0"/>
              </a:spcBef>
              <a:spcAft>
                <a:spcPts val="0"/>
              </a:spcAft>
              <a:buSzPts val="1200"/>
              <a:buFont typeface="Malgun Gothic"/>
              <a:buChar char="-"/>
            </a:pPr>
            <a:r>
              <a:rPr lang="ko" sz="1200">
                <a:latin typeface="Malgun Gothic"/>
                <a:ea typeface="Malgun Gothic"/>
                <a:cs typeface="Malgun Gothic"/>
                <a:sym typeface="Malgun Gothic"/>
              </a:rPr>
              <a:t>노인은 인지능력과 기동성이 감소하고 있어, 일상생활에 위협을 받는다. 이에 미국은 노인을 위한 스마트 홈 기술을 빠르게 발전 중이다.</a:t>
            </a:r>
            <a:endParaRPr sz="1200">
              <a:latin typeface="Malgun Gothic"/>
              <a:ea typeface="Malgun Gothic"/>
              <a:cs typeface="Malgun Gothic"/>
              <a:sym typeface="Malgun Gothic"/>
            </a:endParaRPr>
          </a:p>
          <a:p>
            <a:pPr indent="-304800" lvl="0" marL="457200" rtl="0" algn="l">
              <a:lnSpc>
                <a:spcPct val="115000"/>
              </a:lnSpc>
              <a:spcBef>
                <a:spcPts val="0"/>
              </a:spcBef>
              <a:spcAft>
                <a:spcPts val="0"/>
              </a:spcAft>
              <a:buClr>
                <a:srgbClr val="FF0000"/>
              </a:buClr>
              <a:buSzPts val="1200"/>
              <a:buFont typeface="Malgun Gothic"/>
              <a:buChar char="-"/>
            </a:pPr>
            <a:r>
              <a:rPr lang="ko" sz="1200">
                <a:solidFill>
                  <a:srgbClr val="FF0000"/>
                </a:solidFill>
                <a:latin typeface="Malgun Gothic"/>
                <a:ea typeface="Malgun Gothic"/>
                <a:cs typeface="Malgun Gothic"/>
                <a:sym typeface="Malgun Gothic"/>
              </a:rPr>
              <a:t>자신을 위한 맞춤형 홈 케어 서비스 수요, 안전을 위한 보안 서비스 수요, 고령화 속도가 가파른 한국내 수요 증가가 예상된다.</a:t>
            </a:r>
            <a:endParaRPr sz="1200">
              <a:latin typeface="Malgun Gothic"/>
              <a:ea typeface="Malgun Gothic"/>
              <a:cs typeface="Malgun Gothic"/>
              <a:sym typeface="Malgun Gothic"/>
            </a:endParaRPr>
          </a:p>
          <a:p>
            <a:pPr indent="0" lvl="0" marL="0" rtl="0" algn="l">
              <a:spcBef>
                <a:spcPts val="0"/>
              </a:spcBef>
              <a:spcAft>
                <a:spcPts val="0"/>
              </a:spcAft>
              <a:buNone/>
            </a:pPr>
            <a:r>
              <a:t/>
            </a:r>
            <a:endParaRPr b="1" sz="1200">
              <a:latin typeface="Malgun Gothic"/>
              <a:ea typeface="Malgun Gothic"/>
              <a:cs typeface="Malgun Gothic"/>
              <a:sym typeface="Malgun Gothic"/>
            </a:endParaRPr>
          </a:p>
        </p:txBody>
      </p:sp>
      <p:sp>
        <p:nvSpPr>
          <p:cNvPr id="73" name="Google Shape;73;p15"/>
          <p:cNvSpPr txBox="1"/>
          <p:nvPr>
            <p:ph type="title"/>
          </p:nvPr>
        </p:nvSpPr>
        <p:spPr>
          <a:xfrm>
            <a:off x="311700" y="105750"/>
            <a:ext cx="8520600" cy="55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sz="1800">
                <a:latin typeface="Malgun Gothic"/>
                <a:ea typeface="Malgun Gothic"/>
                <a:cs typeface="Malgun Gothic"/>
                <a:sym typeface="Malgun Gothic"/>
              </a:rPr>
              <a:t>1. </a:t>
            </a:r>
            <a:r>
              <a:rPr b="1" lang="ko" sz="1800">
                <a:latin typeface="Malgun Gothic"/>
                <a:ea typeface="Malgun Gothic"/>
                <a:cs typeface="Malgun Gothic"/>
                <a:sym typeface="Malgun Gothic"/>
              </a:rPr>
              <a:t>Project Topic - </a:t>
            </a:r>
            <a:r>
              <a:rPr b="1" lang="ko" sz="1000">
                <a:latin typeface="Malgun Gothic"/>
                <a:ea typeface="Malgun Gothic"/>
                <a:cs typeface="Malgun Gothic"/>
                <a:sym typeface="Malgun Gothic"/>
              </a:rPr>
              <a:t>프로젝트 주제 </a:t>
            </a:r>
            <a:r>
              <a:rPr lang="ko" sz="1000">
                <a:latin typeface="Malgun Gothic"/>
                <a:ea typeface="Malgun Gothic"/>
                <a:cs typeface="Malgun Gothic"/>
                <a:sym typeface="Malgun Gothic"/>
              </a:rPr>
              <a:t>선정 배경</a:t>
            </a:r>
            <a:endParaRPr b="1" sz="1000">
              <a:latin typeface="Malgun Gothic"/>
              <a:ea typeface="Malgun Gothic"/>
              <a:cs typeface="Malgun Gothic"/>
              <a:sym typeface="Malgun Gothic"/>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1" name="Shape 401"/>
        <p:cNvGrpSpPr/>
        <p:nvPr/>
      </p:nvGrpSpPr>
      <p:grpSpPr>
        <a:xfrm>
          <a:off x="0" y="0"/>
          <a:ext cx="0" cy="0"/>
          <a:chOff x="0" y="0"/>
          <a:chExt cx="0" cy="0"/>
        </a:xfrm>
      </p:grpSpPr>
      <p:sp>
        <p:nvSpPr>
          <p:cNvPr id="402" name="Google Shape;402;p42"/>
          <p:cNvSpPr txBox="1"/>
          <p:nvPr>
            <p:ph type="title"/>
          </p:nvPr>
        </p:nvSpPr>
        <p:spPr>
          <a:xfrm>
            <a:off x="311700" y="126650"/>
            <a:ext cx="8520600" cy="55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ko" sz="1800">
                <a:latin typeface="Malgun Gothic"/>
                <a:ea typeface="Malgun Gothic"/>
                <a:cs typeface="Malgun Gothic"/>
                <a:sym typeface="Malgun Gothic"/>
              </a:rPr>
              <a:t>9. Project Division of Works - </a:t>
            </a:r>
            <a:r>
              <a:rPr b="1" lang="ko" sz="1000">
                <a:latin typeface="Malgun Gothic"/>
                <a:ea typeface="Malgun Gothic"/>
                <a:cs typeface="Malgun Gothic"/>
                <a:sym typeface="Malgun Gothic"/>
              </a:rPr>
              <a:t>프로젝트 업무 분담</a:t>
            </a:r>
            <a:endParaRPr b="1" sz="1000">
              <a:latin typeface="Malgun Gothic"/>
              <a:ea typeface="Malgun Gothic"/>
              <a:cs typeface="Malgun Gothic"/>
              <a:sym typeface="Malgun Gothic"/>
            </a:endParaRPr>
          </a:p>
        </p:txBody>
      </p:sp>
      <p:graphicFrame>
        <p:nvGraphicFramePr>
          <p:cNvPr id="403" name="Google Shape;403;p42"/>
          <p:cNvGraphicFramePr/>
          <p:nvPr/>
        </p:nvGraphicFramePr>
        <p:xfrm>
          <a:off x="311700" y="679250"/>
          <a:ext cx="3000000" cy="3000000"/>
        </p:xfrm>
        <a:graphic>
          <a:graphicData uri="http://schemas.openxmlformats.org/drawingml/2006/table">
            <a:tbl>
              <a:tblPr>
                <a:noFill/>
                <a:tableStyleId>{09E7EDEB-872F-44F0-8835-AB49D7DDBCF6}</a:tableStyleId>
              </a:tblPr>
              <a:tblGrid>
                <a:gridCol w="872000"/>
                <a:gridCol w="1239275"/>
                <a:gridCol w="1320550"/>
                <a:gridCol w="1260775"/>
                <a:gridCol w="1221875"/>
                <a:gridCol w="1278425"/>
                <a:gridCol w="1327675"/>
              </a:tblGrid>
              <a:tr h="239225">
                <a:tc>
                  <a:txBody>
                    <a:bodyPr/>
                    <a:lstStyle/>
                    <a:p>
                      <a:pPr indent="0" lvl="0" marL="0" rtl="0" algn="ctr">
                        <a:spcBef>
                          <a:spcPts val="0"/>
                        </a:spcBef>
                        <a:spcAft>
                          <a:spcPts val="0"/>
                        </a:spcAft>
                        <a:buNone/>
                      </a:pPr>
                      <a:r>
                        <a:rPr b="1" lang="ko" sz="900">
                          <a:solidFill>
                            <a:srgbClr val="F3F3F3"/>
                          </a:solidFill>
                          <a:latin typeface="Malgun Gothic"/>
                          <a:ea typeface="Malgun Gothic"/>
                          <a:cs typeface="Malgun Gothic"/>
                          <a:sym typeface="Malgun Gothic"/>
                        </a:rPr>
                        <a:t>이름</a:t>
                      </a:r>
                      <a:endParaRPr b="1" sz="900">
                        <a:solidFill>
                          <a:srgbClr val="F3F3F3"/>
                        </a:solidFill>
                        <a:latin typeface="Malgun Gothic"/>
                        <a:ea typeface="Malgun Gothic"/>
                        <a:cs typeface="Malgun Gothic"/>
                        <a:sym typeface="Malgun Gothic"/>
                      </a:endParaRPr>
                    </a:p>
                  </a:txBody>
                  <a:tcPr marT="91425" marB="91425" marR="91425" marL="91425">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solidFill>
                      <a:schemeClr val="dk1"/>
                    </a:solidFill>
                  </a:tcPr>
                </a:tc>
                <a:tc>
                  <a:txBody>
                    <a:bodyPr/>
                    <a:lstStyle/>
                    <a:p>
                      <a:pPr indent="0" lvl="0" marL="0" rtl="0" algn="ctr">
                        <a:spcBef>
                          <a:spcPts val="0"/>
                        </a:spcBef>
                        <a:spcAft>
                          <a:spcPts val="0"/>
                        </a:spcAft>
                        <a:buNone/>
                      </a:pPr>
                      <a:r>
                        <a:rPr lang="ko" sz="900">
                          <a:latin typeface="Malgun Gothic"/>
                          <a:ea typeface="Malgun Gothic"/>
                          <a:cs typeface="Malgun Gothic"/>
                          <a:sym typeface="Malgun Gothic"/>
                        </a:rPr>
                        <a:t>박지은</a:t>
                      </a:r>
                      <a:endParaRPr sz="900">
                        <a:latin typeface="Malgun Gothic"/>
                        <a:ea typeface="Malgun Gothic"/>
                        <a:cs typeface="Malgun Gothic"/>
                        <a:sym typeface="Malgun Gothic"/>
                      </a:endParaRPr>
                    </a:p>
                  </a:txBody>
                  <a:tcPr marT="91425" marB="91425" marR="91425" marL="91425">
                    <a:lnL cap="flat" cmpd="sng" w="9525">
                      <a:solidFill>
                        <a:srgbClr val="B7B7B7"/>
                      </a:solidFill>
                      <a:prstDash val="solid"/>
                      <a:round/>
                      <a:headEnd len="sm" w="sm" type="none"/>
                      <a:tailEnd len="sm" w="sm" type="none"/>
                    </a:lnL>
                    <a:solidFill>
                      <a:srgbClr val="EFEFEF"/>
                    </a:solidFill>
                  </a:tcPr>
                </a:tc>
                <a:tc>
                  <a:txBody>
                    <a:bodyPr/>
                    <a:lstStyle/>
                    <a:p>
                      <a:pPr indent="0" lvl="0" marL="0" rtl="0" algn="ctr">
                        <a:spcBef>
                          <a:spcPts val="0"/>
                        </a:spcBef>
                        <a:spcAft>
                          <a:spcPts val="0"/>
                        </a:spcAft>
                        <a:buNone/>
                      </a:pPr>
                      <a:r>
                        <a:rPr lang="ko" sz="900">
                          <a:latin typeface="Malgun Gothic"/>
                          <a:ea typeface="Malgun Gothic"/>
                          <a:cs typeface="Malgun Gothic"/>
                          <a:sym typeface="Malgun Gothic"/>
                        </a:rPr>
                        <a:t>구자윤</a:t>
                      </a:r>
                      <a:endParaRPr sz="900">
                        <a:latin typeface="Malgun Gothic"/>
                        <a:ea typeface="Malgun Gothic"/>
                        <a:cs typeface="Malgun Gothic"/>
                        <a:sym typeface="Malgun Gothic"/>
                      </a:endParaRPr>
                    </a:p>
                  </a:txBody>
                  <a:tcPr marT="91425" marB="91425" marR="91425" marL="91425">
                    <a:solidFill>
                      <a:srgbClr val="EFEFEF"/>
                    </a:solidFill>
                  </a:tcPr>
                </a:tc>
                <a:tc>
                  <a:txBody>
                    <a:bodyPr/>
                    <a:lstStyle/>
                    <a:p>
                      <a:pPr indent="0" lvl="0" marL="0" rtl="0" algn="ctr">
                        <a:spcBef>
                          <a:spcPts val="0"/>
                        </a:spcBef>
                        <a:spcAft>
                          <a:spcPts val="0"/>
                        </a:spcAft>
                        <a:buNone/>
                      </a:pPr>
                      <a:r>
                        <a:rPr lang="ko" sz="900">
                          <a:latin typeface="Malgun Gothic"/>
                          <a:ea typeface="Malgun Gothic"/>
                          <a:cs typeface="Malgun Gothic"/>
                          <a:sym typeface="Malgun Gothic"/>
                        </a:rPr>
                        <a:t>김주연</a:t>
                      </a:r>
                      <a:endParaRPr sz="900">
                        <a:latin typeface="Malgun Gothic"/>
                        <a:ea typeface="Malgun Gothic"/>
                        <a:cs typeface="Malgun Gothic"/>
                        <a:sym typeface="Malgun Gothic"/>
                      </a:endParaRPr>
                    </a:p>
                  </a:txBody>
                  <a:tcPr marT="91425" marB="91425" marR="91425" marL="91425">
                    <a:solidFill>
                      <a:srgbClr val="EFEFEF"/>
                    </a:solidFill>
                  </a:tcPr>
                </a:tc>
                <a:tc>
                  <a:txBody>
                    <a:bodyPr/>
                    <a:lstStyle/>
                    <a:p>
                      <a:pPr indent="0" lvl="0" marL="0" rtl="0" algn="ctr">
                        <a:spcBef>
                          <a:spcPts val="0"/>
                        </a:spcBef>
                        <a:spcAft>
                          <a:spcPts val="0"/>
                        </a:spcAft>
                        <a:buNone/>
                      </a:pPr>
                      <a:r>
                        <a:rPr lang="ko" sz="900">
                          <a:latin typeface="Malgun Gothic"/>
                          <a:ea typeface="Malgun Gothic"/>
                          <a:cs typeface="Malgun Gothic"/>
                          <a:sym typeface="Malgun Gothic"/>
                        </a:rPr>
                        <a:t>정용기</a:t>
                      </a:r>
                      <a:endParaRPr sz="900">
                        <a:latin typeface="Malgun Gothic"/>
                        <a:ea typeface="Malgun Gothic"/>
                        <a:cs typeface="Malgun Gothic"/>
                        <a:sym typeface="Malgun Gothic"/>
                      </a:endParaRPr>
                    </a:p>
                  </a:txBody>
                  <a:tcPr marT="91425" marB="91425" marR="91425" marL="91425">
                    <a:solidFill>
                      <a:srgbClr val="EFEFEF"/>
                    </a:solidFill>
                  </a:tcPr>
                </a:tc>
                <a:tc>
                  <a:txBody>
                    <a:bodyPr/>
                    <a:lstStyle/>
                    <a:p>
                      <a:pPr indent="0" lvl="0" marL="0" rtl="0" algn="ctr">
                        <a:spcBef>
                          <a:spcPts val="0"/>
                        </a:spcBef>
                        <a:spcAft>
                          <a:spcPts val="0"/>
                        </a:spcAft>
                        <a:buNone/>
                      </a:pPr>
                      <a:r>
                        <a:rPr lang="ko" sz="900">
                          <a:latin typeface="Malgun Gothic"/>
                          <a:ea typeface="Malgun Gothic"/>
                          <a:cs typeface="Malgun Gothic"/>
                          <a:sym typeface="Malgun Gothic"/>
                        </a:rPr>
                        <a:t>조성빈</a:t>
                      </a:r>
                      <a:endParaRPr sz="900">
                        <a:latin typeface="Malgun Gothic"/>
                        <a:ea typeface="Malgun Gothic"/>
                        <a:cs typeface="Malgun Gothic"/>
                        <a:sym typeface="Malgun Gothic"/>
                      </a:endParaRPr>
                    </a:p>
                  </a:txBody>
                  <a:tcPr marT="91425" marB="91425" marR="91425" marL="91425">
                    <a:solidFill>
                      <a:srgbClr val="EFEFEF"/>
                    </a:solidFill>
                  </a:tcPr>
                </a:tc>
                <a:tc>
                  <a:txBody>
                    <a:bodyPr/>
                    <a:lstStyle/>
                    <a:p>
                      <a:pPr indent="0" lvl="0" marL="0" rtl="0" algn="ctr">
                        <a:spcBef>
                          <a:spcPts val="0"/>
                        </a:spcBef>
                        <a:spcAft>
                          <a:spcPts val="0"/>
                        </a:spcAft>
                        <a:buNone/>
                      </a:pPr>
                      <a:r>
                        <a:rPr lang="ko" sz="900">
                          <a:latin typeface="Malgun Gothic"/>
                          <a:ea typeface="Malgun Gothic"/>
                          <a:cs typeface="Malgun Gothic"/>
                          <a:sym typeface="Malgun Gothic"/>
                        </a:rPr>
                        <a:t>조지윤</a:t>
                      </a:r>
                      <a:endParaRPr sz="900">
                        <a:latin typeface="Malgun Gothic"/>
                        <a:ea typeface="Malgun Gothic"/>
                        <a:cs typeface="Malgun Gothic"/>
                        <a:sym typeface="Malgun Gothic"/>
                      </a:endParaRPr>
                    </a:p>
                  </a:txBody>
                  <a:tcPr marT="91425" marB="91425" marR="91425" marL="91425">
                    <a:solidFill>
                      <a:srgbClr val="EFEFEF"/>
                    </a:solidFill>
                  </a:tcPr>
                </a:tc>
              </a:tr>
              <a:tr h="168675">
                <a:tc>
                  <a:txBody>
                    <a:bodyPr/>
                    <a:lstStyle/>
                    <a:p>
                      <a:pPr indent="0" lvl="0" marL="0" rtl="0" algn="ctr">
                        <a:spcBef>
                          <a:spcPts val="0"/>
                        </a:spcBef>
                        <a:spcAft>
                          <a:spcPts val="0"/>
                        </a:spcAft>
                        <a:buNone/>
                      </a:pPr>
                      <a:r>
                        <a:rPr b="1" lang="ko" sz="900">
                          <a:solidFill>
                            <a:srgbClr val="F3F3F3"/>
                          </a:solidFill>
                          <a:latin typeface="Malgun Gothic"/>
                          <a:ea typeface="Malgun Gothic"/>
                          <a:cs typeface="Malgun Gothic"/>
                          <a:sym typeface="Malgun Gothic"/>
                        </a:rPr>
                        <a:t>구분</a:t>
                      </a:r>
                      <a:endParaRPr b="1" sz="900">
                        <a:solidFill>
                          <a:srgbClr val="F3F3F3"/>
                        </a:solidFill>
                        <a:latin typeface="Malgun Gothic"/>
                        <a:ea typeface="Malgun Gothic"/>
                        <a:cs typeface="Malgun Gothic"/>
                        <a:sym typeface="Malgun Gothic"/>
                      </a:endParaRPr>
                    </a:p>
                  </a:txBody>
                  <a:tcPr marT="91425" marB="91425" marR="91425" marL="91425">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solidFill>
                      <a:schemeClr val="dk1"/>
                    </a:solidFill>
                  </a:tcPr>
                </a:tc>
                <a:tc>
                  <a:txBody>
                    <a:bodyPr/>
                    <a:lstStyle/>
                    <a:p>
                      <a:pPr indent="0" lvl="0" marL="0" rtl="0" algn="ctr">
                        <a:spcBef>
                          <a:spcPts val="0"/>
                        </a:spcBef>
                        <a:spcAft>
                          <a:spcPts val="0"/>
                        </a:spcAft>
                        <a:buNone/>
                      </a:pPr>
                      <a:r>
                        <a:rPr lang="ko" sz="900">
                          <a:latin typeface="Malgun Gothic"/>
                          <a:ea typeface="Malgun Gothic"/>
                          <a:cs typeface="Malgun Gothic"/>
                          <a:sym typeface="Malgun Gothic"/>
                        </a:rPr>
                        <a:t>팀장</a:t>
                      </a:r>
                      <a:endParaRPr sz="900">
                        <a:latin typeface="Malgun Gothic"/>
                        <a:ea typeface="Malgun Gothic"/>
                        <a:cs typeface="Malgun Gothic"/>
                        <a:sym typeface="Malgun Gothic"/>
                      </a:endParaRPr>
                    </a:p>
                  </a:txBody>
                  <a:tcPr marT="91425" marB="91425" marR="91425" marL="91425">
                    <a:lnL cap="flat" cmpd="sng" w="9525">
                      <a:solidFill>
                        <a:srgbClr val="B7B7B7"/>
                      </a:solidFill>
                      <a:prstDash val="solid"/>
                      <a:round/>
                      <a:headEnd len="sm" w="sm" type="none"/>
                      <a:tailEnd len="sm" w="sm" type="none"/>
                    </a:lnL>
                  </a:tcPr>
                </a:tc>
                <a:tc>
                  <a:txBody>
                    <a:bodyPr/>
                    <a:lstStyle/>
                    <a:p>
                      <a:pPr indent="0" lvl="0" marL="0" rtl="0" algn="ctr">
                        <a:spcBef>
                          <a:spcPts val="0"/>
                        </a:spcBef>
                        <a:spcAft>
                          <a:spcPts val="0"/>
                        </a:spcAft>
                        <a:buNone/>
                      </a:pPr>
                      <a:r>
                        <a:rPr lang="ko" sz="900">
                          <a:latin typeface="Malgun Gothic"/>
                          <a:ea typeface="Malgun Gothic"/>
                          <a:cs typeface="Malgun Gothic"/>
                          <a:sym typeface="Malgun Gothic"/>
                        </a:rPr>
                        <a:t>팀원</a:t>
                      </a:r>
                      <a:endParaRPr sz="900">
                        <a:latin typeface="Malgun Gothic"/>
                        <a:ea typeface="Malgun Gothic"/>
                        <a:cs typeface="Malgun Gothic"/>
                        <a:sym typeface="Malgun Gothic"/>
                      </a:endParaRPr>
                    </a:p>
                  </a:txBody>
                  <a:tcPr marT="91425" marB="91425" marR="91425" marL="91425"/>
                </a:tc>
                <a:tc>
                  <a:txBody>
                    <a:bodyPr/>
                    <a:lstStyle/>
                    <a:p>
                      <a:pPr indent="0" lvl="0" marL="0" rtl="0" algn="ctr">
                        <a:spcBef>
                          <a:spcPts val="0"/>
                        </a:spcBef>
                        <a:spcAft>
                          <a:spcPts val="0"/>
                        </a:spcAft>
                        <a:buNone/>
                      </a:pPr>
                      <a:r>
                        <a:rPr lang="ko" sz="900">
                          <a:latin typeface="Malgun Gothic"/>
                          <a:ea typeface="Malgun Gothic"/>
                          <a:cs typeface="Malgun Gothic"/>
                          <a:sym typeface="Malgun Gothic"/>
                        </a:rPr>
                        <a:t>팀원</a:t>
                      </a:r>
                      <a:endParaRPr sz="900">
                        <a:latin typeface="Malgun Gothic"/>
                        <a:ea typeface="Malgun Gothic"/>
                        <a:cs typeface="Malgun Gothic"/>
                        <a:sym typeface="Malgun Gothic"/>
                      </a:endParaRPr>
                    </a:p>
                  </a:txBody>
                  <a:tcPr marT="91425" marB="91425" marR="91425" marL="91425"/>
                </a:tc>
                <a:tc>
                  <a:txBody>
                    <a:bodyPr/>
                    <a:lstStyle/>
                    <a:p>
                      <a:pPr indent="0" lvl="0" marL="0" rtl="0" algn="ctr">
                        <a:spcBef>
                          <a:spcPts val="0"/>
                        </a:spcBef>
                        <a:spcAft>
                          <a:spcPts val="0"/>
                        </a:spcAft>
                        <a:buNone/>
                      </a:pPr>
                      <a:r>
                        <a:rPr lang="ko" sz="900">
                          <a:latin typeface="Malgun Gothic"/>
                          <a:ea typeface="Malgun Gothic"/>
                          <a:cs typeface="Malgun Gothic"/>
                          <a:sym typeface="Malgun Gothic"/>
                        </a:rPr>
                        <a:t>팀원</a:t>
                      </a:r>
                      <a:endParaRPr sz="900">
                        <a:latin typeface="Malgun Gothic"/>
                        <a:ea typeface="Malgun Gothic"/>
                        <a:cs typeface="Malgun Gothic"/>
                        <a:sym typeface="Malgun Gothic"/>
                      </a:endParaRPr>
                    </a:p>
                  </a:txBody>
                  <a:tcPr marT="91425" marB="91425" marR="91425" marL="91425"/>
                </a:tc>
                <a:tc>
                  <a:txBody>
                    <a:bodyPr/>
                    <a:lstStyle/>
                    <a:p>
                      <a:pPr indent="0" lvl="0" marL="0" rtl="0" algn="ctr">
                        <a:spcBef>
                          <a:spcPts val="0"/>
                        </a:spcBef>
                        <a:spcAft>
                          <a:spcPts val="0"/>
                        </a:spcAft>
                        <a:buNone/>
                      </a:pPr>
                      <a:r>
                        <a:rPr lang="ko" sz="900">
                          <a:latin typeface="Malgun Gothic"/>
                          <a:ea typeface="Malgun Gothic"/>
                          <a:cs typeface="Malgun Gothic"/>
                          <a:sym typeface="Malgun Gothic"/>
                        </a:rPr>
                        <a:t>팀원</a:t>
                      </a:r>
                      <a:endParaRPr sz="900">
                        <a:latin typeface="Malgun Gothic"/>
                        <a:ea typeface="Malgun Gothic"/>
                        <a:cs typeface="Malgun Gothic"/>
                        <a:sym typeface="Malgun Gothic"/>
                      </a:endParaRPr>
                    </a:p>
                  </a:txBody>
                  <a:tcPr marT="91425" marB="91425" marR="91425" marL="91425"/>
                </a:tc>
                <a:tc>
                  <a:txBody>
                    <a:bodyPr/>
                    <a:lstStyle/>
                    <a:p>
                      <a:pPr indent="0" lvl="0" marL="0" rtl="0" algn="ctr">
                        <a:spcBef>
                          <a:spcPts val="0"/>
                        </a:spcBef>
                        <a:spcAft>
                          <a:spcPts val="0"/>
                        </a:spcAft>
                        <a:buNone/>
                      </a:pPr>
                      <a:r>
                        <a:rPr lang="ko" sz="900">
                          <a:latin typeface="Malgun Gothic"/>
                          <a:ea typeface="Malgun Gothic"/>
                          <a:cs typeface="Malgun Gothic"/>
                          <a:sym typeface="Malgun Gothic"/>
                        </a:rPr>
                        <a:t>팀원</a:t>
                      </a:r>
                      <a:endParaRPr sz="900">
                        <a:latin typeface="Malgun Gothic"/>
                        <a:ea typeface="Malgun Gothic"/>
                        <a:cs typeface="Malgun Gothic"/>
                        <a:sym typeface="Malgun Gothic"/>
                      </a:endParaRPr>
                    </a:p>
                  </a:txBody>
                  <a:tcPr marT="91425" marB="91425" marR="91425" marL="91425"/>
                </a:tc>
              </a:tr>
              <a:tr h="824150">
                <a:tc>
                  <a:txBody>
                    <a:bodyPr/>
                    <a:lstStyle/>
                    <a:p>
                      <a:pPr indent="0" lvl="0" marL="0" rtl="0" algn="ctr">
                        <a:spcBef>
                          <a:spcPts val="0"/>
                        </a:spcBef>
                        <a:spcAft>
                          <a:spcPts val="0"/>
                        </a:spcAft>
                        <a:buNone/>
                      </a:pPr>
                      <a:r>
                        <a:rPr b="1" lang="ko" sz="900">
                          <a:solidFill>
                            <a:srgbClr val="F3F3F3"/>
                          </a:solidFill>
                          <a:latin typeface="Malgun Gothic"/>
                          <a:ea typeface="Malgun Gothic"/>
                          <a:cs typeface="Malgun Gothic"/>
                          <a:sym typeface="Malgun Gothic"/>
                        </a:rPr>
                        <a:t>업무 분담</a:t>
                      </a:r>
                      <a:endParaRPr b="1" sz="900">
                        <a:solidFill>
                          <a:srgbClr val="F3F3F3"/>
                        </a:solidFill>
                        <a:latin typeface="Malgun Gothic"/>
                        <a:ea typeface="Malgun Gothic"/>
                        <a:cs typeface="Malgun Gothic"/>
                        <a:sym typeface="Malgun Gothic"/>
                      </a:endParaRPr>
                    </a:p>
                    <a:p>
                      <a:pPr indent="0" lvl="0" marL="0" rtl="0" algn="ctr">
                        <a:spcBef>
                          <a:spcPts val="0"/>
                        </a:spcBef>
                        <a:spcAft>
                          <a:spcPts val="0"/>
                        </a:spcAft>
                        <a:buNone/>
                      </a:pPr>
                      <a:r>
                        <a:rPr b="1" lang="ko" sz="900">
                          <a:solidFill>
                            <a:srgbClr val="F3F3F3"/>
                          </a:solidFill>
                          <a:latin typeface="Malgun Gothic"/>
                          <a:ea typeface="Malgun Gothic"/>
                          <a:cs typeface="Malgun Gothic"/>
                          <a:sym typeface="Malgun Gothic"/>
                        </a:rPr>
                        <a:t>[기획 부분]</a:t>
                      </a:r>
                      <a:endParaRPr b="1" sz="900">
                        <a:solidFill>
                          <a:srgbClr val="F3F3F3"/>
                        </a:solidFill>
                        <a:latin typeface="Malgun Gothic"/>
                        <a:ea typeface="Malgun Gothic"/>
                        <a:cs typeface="Malgun Gothic"/>
                        <a:sym typeface="Malgun Gothic"/>
                      </a:endParaRPr>
                    </a:p>
                  </a:txBody>
                  <a:tcPr marT="91425" marB="91425" marR="91425" marL="91425">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solidFill>
                      <a:schemeClr val="dk1"/>
                    </a:solidFill>
                  </a:tcPr>
                </a:tc>
                <a:tc>
                  <a:txBody>
                    <a:bodyPr/>
                    <a:lstStyle/>
                    <a:p>
                      <a:pPr indent="0" lvl="0" marL="0" rtl="0" algn="l">
                        <a:spcBef>
                          <a:spcPts val="0"/>
                        </a:spcBef>
                        <a:spcAft>
                          <a:spcPts val="0"/>
                        </a:spcAft>
                        <a:buNone/>
                      </a:pPr>
                      <a:r>
                        <a:rPr lang="ko" sz="900">
                          <a:latin typeface="Malgun Gothic"/>
                          <a:ea typeface="Malgun Gothic"/>
                          <a:cs typeface="Malgun Gothic"/>
                          <a:sym typeface="Malgun Gothic"/>
                        </a:rPr>
                        <a:t>프로젝트 </a:t>
                      </a:r>
                      <a:r>
                        <a:rPr lang="ko" sz="900">
                          <a:latin typeface="Malgun Gothic"/>
                          <a:ea typeface="Malgun Gothic"/>
                          <a:cs typeface="Malgun Gothic"/>
                          <a:sym typeface="Malgun Gothic"/>
                        </a:rPr>
                        <a:t>주제, 컨셉, 시스템 소개 부분 작성.</a:t>
                      </a:r>
                      <a:endParaRPr sz="900">
                        <a:latin typeface="Malgun Gothic"/>
                        <a:ea typeface="Malgun Gothic"/>
                        <a:cs typeface="Malgun Gothic"/>
                        <a:sym typeface="Malgun Gothic"/>
                      </a:endParaRPr>
                    </a:p>
                  </a:txBody>
                  <a:tcPr marT="91425" marB="91425" marR="91425" marL="91425">
                    <a:lnL cap="flat" cmpd="sng" w="9525">
                      <a:solidFill>
                        <a:srgbClr val="B7B7B7"/>
                      </a:solidFill>
                      <a:prstDash val="solid"/>
                      <a:round/>
                      <a:headEnd len="sm" w="sm" type="none"/>
                      <a:tailEnd len="sm" w="sm" type="none"/>
                    </a:lnL>
                  </a:tcPr>
                </a:tc>
                <a:tc>
                  <a:txBody>
                    <a:bodyPr/>
                    <a:lstStyle/>
                    <a:p>
                      <a:pPr indent="0" lvl="0" marL="0" rtl="0" algn="l">
                        <a:spcBef>
                          <a:spcPts val="0"/>
                        </a:spcBef>
                        <a:spcAft>
                          <a:spcPts val="0"/>
                        </a:spcAft>
                        <a:buNone/>
                      </a:pPr>
                      <a:r>
                        <a:rPr lang="ko" sz="900">
                          <a:latin typeface="Malgun Gothic"/>
                          <a:ea typeface="Malgun Gothic"/>
                          <a:cs typeface="Malgun Gothic"/>
                          <a:sym typeface="Malgun Gothic"/>
                        </a:rPr>
                        <a:t>프로젝트 시스템 기능 라이브러리 조사.</a:t>
                      </a:r>
                      <a:endParaRPr sz="900">
                        <a:latin typeface="Malgun Gothic"/>
                        <a:ea typeface="Malgun Gothic"/>
                        <a:cs typeface="Malgun Gothic"/>
                        <a:sym typeface="Malgun Gothic"/>
                      </a:endParaRPr>
                    </a:p>
                  </a:txBody>
                  <a:tcPr marT="91425" marB="91425" marR="91425" marL="91425"/>
                </a:tc>
                <a:tc>
                  <a:txBody>
                    <a:bodyPr/>
                    <a:lstStyle/>
                    <a:p>
                      <a:pPr indent="0" lvl="0" marL="0" rtl="0" algn="l">
                        <a:spcBef>
                          <a:spcPts val="0"/>
                        </a:spcBef>
                        <a:spcAft>
                          <a:spcPts val="0"/>
                        </a:spcAft>
                        <a:buNone/>
                      </a:pPr>
                      <a:r>
                        <a:rPr lang="ko" sz="900">
                          <a:latin typeface="Malgun Gothic"/>
                          <a:ea typeface="Malgun Gothic"/>
                          <a:cs typeface="Malgun Gothic"/>
                          <a:sym typeface="Malgun Gothic"/>
                        </a:rPr>
                        <a:t>프로젝트 개발 기획안 총 정리.</a:t>
                      </a:r>
                      <a:endParaRPr sz="900">
                        <a:latin typeface="Malgun Gothic"/>
                        <a:ea typeface="Malgun Gothic"/>
                        <a:cs typeface="Malgun Gothic"/>
                        <a:sym typeface="Malgun Gothic"/>
                      </a:endParaRPr>
                    </a:p>
                  </a:txBody>
                  <a:tcPr marT="91425" marB="91425" marR="91425" marL="91425"/>
                </a:tc>
                <a:tc>
                  <a:txBody>
                    <a:bodyPr/>
                    <a:lstStyle/>
                    <a:p>
                      <a:pPr indent="0" lvl="0" marL="0" rtl="0" algn="l">
                        <a:spcBef>
                          <a:spcPts val="0"/>
                        </a:spcBef>
                        <a:spcAft>
                          <a:spcPts val="0"/>
                        </a:spcAft>
                        <a:buNone/>
                      </a:pPr>
                      <a:r>
                        <a:rPr lang="ko" sz="900">
                          <a:latin typeface="Malgun Gothic"/>
                          <a:ea typeface="Malgun Gothic"/>
                          <a:cs typeface="Malgun Gothic"/>
                          <a:sym typeface="Malgun Gothic"/>
                        </a:rPr>
                        <a:t>프로젝트 시장 자료 조사.</a:t>
                      </a:r>
                      <a:endParaRPr sz="900">
                        <a:latin typeface="Malgun Gothic"/>
                        <a:ea typeface="Malgun Gothic"/>
                        <a:cs typeface="Malgun Gothic"/>
                        <a:sym typeface="Malgun Gothic"/>
                      </a:endParaRPr>
                    </a:p>
                  </a:txBody>
                  <a:tcPr marT="91425" marB="91425" marR="91425" marL="91425"/>
                </a:tc>
                <a:tc>
                  <a:txBody>
                    <a:bodyPr/>
                    <a:lstStyle/>
                    <a:p>
                      <a:pPr indent="0" lvl="0" marL="0" rtl="0" algn="l">
                        <a:spcBef>
                          <a:spcPts val="0"/>
                        </a:spcBef>
                        <a:spcAft>
                          <a:spcPts val="0"/>
                        </a:spcAft>
                        <a:buNone/>
                      </a:pPr>
                      <a:r>
                        <a:rPr lang="ko" sz="900">
                          <a:latin typeface="Malgun Gothic"/>
                          <a:ea typeface="Malgun Gothic"/>
                          <a:cs typeface="Malgun Gothic"/>
                          <a:sym typeface="Malgun Gothic"/>
                        </a:rPr>
                        <a:t>프로젝트 기능별 구성도, 기능별 흐름도 작성.</a:t>
                      </a:r>
                      <a:endParaRPr sz="900">
                        <a:latin typeface="Malgun Gothic"/>
                        <a:ea typeface="Malgun Gothic"/>
                        <a:cs typeface="Malgun Gothic"/>
                        <a:sym typeface="Malgun Gothic"/>
                      </a:endParaRPr>
                    </a:p>
                  </a:txBody>
                  <a:tcPr marT="91425" marB="91425" marR="91425" marL="91425"/>
                </a:tc>
                <a:tc>
                  <a:txBody>
                    <a:bodyPr/>
                    <a:lstStyle/>
                    <a:p>
                      <a:pPr indent="0" lvl="0" marL="0" rtl="0" algn="l">
                        <a:spcBef>
                          <a:spcPts val="0"/>
                        </a:spcBef>
                        <a:spcAft>
                          <a:spcPts val="0"/>
                        </a:spcAft>
                        <a:buNone/>
                      </a:pPr>
                      <a:r>
                        <a:rPr lang="ko" sz="900">
                          <a:latin typeface="Malgun Gothic"/>
                          <a:ea typeface="Malgun Gothic"/>
                          <a:cs typeface="Malgun Gothic"/>
                          <a:sym typeface="Malgun Gothic"/>
                        </a:rPr>
                        <a:t>프로젝트 아이디어 구상.</a:t>
                      </a:r>
                      <a:endParaRPr sz="900">
                        <a:latin typeface="Malgun Gothic"/>
                        <a:ea typeface="Malgun Gothic"/>
                        <a:cs typeface="Malgun Gothic"/>
                        <a:sym typeface="Malgun Gothic"/>
                      </a:endParaRPr>
                    </a:p>
                    <a:p>
                      <a:pPr indent="0" lvl="0" marL="0" rtl="0" algn="l">
                        <a:spcBef>
                          <a:spcPts val="0"/>
                        </a:spcBef>
                        <a:spcAft>
                          <a:spcPts val="0"/>
                        </a:spcAft>
                        <a:buNone/>
                      </a:pPr>
                      <a:r>
                        <a:rPr lang="ko" sz="900">
                          <a:latin typeface="Malgun Gothic"/>
                          <a:ea typeface="Malgun Gothic"/>
                          <a:cs typeface="Malgun Gothic"/>
                          <a:sym typeface="Malgun Gothic"/>
                        </a:rPr>
                        <a:t>프로젝트 개발 기획안 기능별 정의 작성.</a:t>
                      </a:r>
                      <a:endParaRPr sz="900">
                        <a:latin typeface="Malgun Gothic"/>
                        <a:ea typeface="Malgun Gothic"/>
                        <a:cs typeface="Malgun Gothic"/>
                        <a:sym typeface="Malgun Gothic"/>
                      </a:endParaRPr>
                    </a:p>
                  </a:txBody>
                  <a:tcPr marT="91425" marB="91425" marR="91425" marL="91425"/>
                </a:tc>
              </a:tr>
              <a:tr h="2187575">
                <a:tc>
                  <a:txBody>
                    <a:bodyPr/>
                    <a:lstStyle/>
                    <a:p>
                      <a:pPr indent="0" lvl="0" marL="0" rtl="0" algn="ctr">
                        <a:spcBef>
                          <a:spcPts val="0"/>
                        </a:spcBef>
                        <a:spcAft>
                          <a:spcPts val="0"/>
                        </a:spcAft>
                        <a:buNone/>
                      </a:pPr>
                      <a:r>
                        <a:rPr b="1" lang="ko" sz="900">
                          <a:solidFill>
                            <a:srgbClr val="F3F3F3"/>
                          </a:solidFill>
                          <a:latin typeface="Malgun Gothic"/>
                          <a:ea typeface="Malgun Gothic"/>
                          <a:cs typeface="Malgun Gothic"/>
                          <a:sym typeface="Malgun Gothic"/>
                        </a:rPr>
                        <a:t>업무 분담</a:t>
                      </a:r>
                      <a:endParaRPr b="1" sz="900">
                        <a:solidFill>
                          <a:srgbClr val="F3F3F3"/>
                        </a:solidFill>
                        <a:latin typeface="Malgun Gothic"/>
                        <a:ea typeface="Malgun Gothic"/>
                        <a:cs typeface="Malgun Gothic"/>
                        <a:sym typeface="Malgun Gothic"/>
                      </a:endParaRPr>
                    </a:p>
                    <a:p>
                      <a:pPr indent="0" lvl="0" marL="0" rtl="0" algn="ctr">
                        <a:spcBef>
                          <a:spcPts val="0"/>
                        </a:spcBef>
                        <a:spcAft>
                          <a:spcPts val="0"/>
                        </a:spcAft>
                        <a:buNone/>
                      </a:pPr>
                      <a:r>
                        <a:rPr b="1" lang="ko" sz="900">
                          <a:solidFill>
                            <a:srgbClr val="F3F3F3"/>
                          </a:solidFill>
                          <a:latin typeface="Malgun Gothic"/>
                          <a:ea typeface="Malgun Gothic"/>
                          <a:cs typeface="Malgun Gothic"/>
                          <a:sym typeface="Malgun Gothic"/>
                        </a:rPr>
                        <a:t>[기능 부분]</a:t>
                      </a:r>
                      <a:endParaRPr b="1" sz="900">
                        <a:solidFill>
                          <a:srgbClr val="F3F3F3"/>
                        </a:solidFill>
                        <a:latin typeface="Malgun Gothic"/>
                        <a:ea typeface="Malgun Gothic"/>
                        <a:cs typeface="Malgun Gothic"/>
                        <a:sym typeface="Malgun Gothic"/>
                      </a:endParaRPr>
                    </a:p>
                  </a:txBody>
                  <a:tcPr marT="91425" marB="91425" marR="91425" marL="91425">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solidFill>
                      <a:schemeClr val="dk1"/>
                    </a:solidFill>
                  </a:tcPr>
                </a:tc>
                <a:tc>
                  <a:txBody>
                    <a:bodyPr/>
                    <a:lstStyle/>
                    <a:p>
                      <a:pPr indent="0" lvl="0" marL="0" rtl="0" algn="l">
                        <a:spcBef>
                          <a:spcPts val="0"/>
                        </a:spcBef>
                        <a:spcAft>
                          <a:spcPts val="0"/>
                        </a:spcAft>
                        <a:buNone/>
                      </a:pPr>
                      <a:r>
                        <a:rPr lang="ko" sz="900">
                          <a:latin typeface="Malgun Gothic"/>
                          <a:ea typeface="Malgun Gothic"/>
                          <a:cs typeface="Malgun Gothic"/>
                          <a:sym typeface="Malgun Gothic"/>
                        </a:rPr>
                        <a:t>조도센서, 감지 센서를 이용한 기능 구현.</a:t>
                      </a:r>
                      <a:endParaRPr sz="900">
                        <a:latin typeface="Malgun Gothic"/>
                        <a:ea typeface="Malgun Gothic"/>
                        <a:cs typeface="Malgun Gothic"/>
                        <a:sym typeface="Malgun Gothic"/>
                      </a:endParaRPr>
                    </a:p>
                    <a:p>
                      <a:pPr indent="0" lvl="0" marL="0" rtl="0" algn="l">
                        <a:spcBef>
                          <a:spcPts val="0"/>
                        </a:spcBef>
                        <a:spcAft>
                          <a:spcPts val="0"/>
                        </a:spcAft>
                        <a:buNone/>
                      </a:pPr>
                      <a:r>
                        <a:rPr lang="ko" sz="900">
                          <a:latin typeface="Malgun Gothic"/>
                          <a:ea typeface="Malgun Gothic"/>
                          <a:cs typeface="Malgun Gothic"/>
                          <a:sym typeface="Malgun Gothic"/>
                        </a:rPr>
                        <a:t>지문인식 센서를 이용한 기능 구현.</a:t>
                      </a:r>
                      <a:endParaRPr sz="900">
                        <a:latin typeface="Malgun Gothic"/>
                        <a:ea typeface="Malgun Gothic"/>
                        <a:cs typeface="Malgun Gothic"/>
                        <a:sym typeface="Malgun Gothic"/>
                      </a:endParaRPr>
                    </a:p>
                    <a:p>
                      <a:pPr indent="0" lvl="0" marL="0" rtl="0" algn="l">
                        <a:spcBef>
                          <a:spcPts val="0"/>
                        </a:spcBef>
                        <a:spcAft>
                          <a:spcPts val="0"/>
                        </a:spcAft>
                        <a:buNone/>
                      </a:pPr>
                      <a:r>
                        <a:rPr lang="ko" sz="900">
                          <a:latin typeface="Malgun Gothic"/>
                          <a:ea typeface="Malgun Gothic"/>
                          <a:cs typeface="Malgun Gothic"/>
                          <a:sym typeface="Malgun Gothic"/>
                        </a:rPr>
                        <a:t>Flask를 이용하여 센서들과 APP 연동.</a:t>
                      </a:r>
                      <a:endParaRPr sz="900">
                        <a:latin typeface="Malgun Gothic"/>
                        <a:ea typeface="Malgun Gothic"/>
                        <a:cs typeface="Malgun Gothic"/>
                        <a:sym typeface="Malgun Gothic"/>
                      </a:endParaRPr>
                    </a:p>
                    <a:p>
                      <a:pPr indent="0" lvl="0" marL="0" rtl="0" algn="l">
                        <a:spcBef>
                          <a:spcPts val="0"/>
                        </a:spcBef>
                        <a:spcAft>
                          <a:spcPts val="0"/>
                        </a:spcAft>
                        <a:buNone/>
                      </a:pPr>
                      <a:r>
                        <a:rPr lang="ko" sz="900">
                          <a:latin typeface="Malgun Gothic"/>
                          <a:ea typeface="Malgun Gothic"/>
                          <a:cs typeface="Malgun Gothic"/>
                          <a:sym typeface="Malgun Gothic"/>
                        </a:rPr>
                        <a:t>사용자 페이지 구현.</a:t>
                      </a:r>
                      <a:endParaRPr sz="900">
                        <a:latin typeface="Malgun Gothic"/>
                        <a:ea typeface="Malgun Gothic"/>
                        <a:cs typeface="Malgun Gothic"/>
                        <a:sym typeface="Malgun Gothic"/>
                      </a:endParaRPr>
                    </a:p>
                  </a:txBody>
                  <a:tcPr marT="91425" marB="91425" marR="91425" marL="91425">
                    <a:lnL cap="flat" cmpd="sng" w="9525">
                      <a:solidFill>
                        <a:srgbClr val="B7B7B7"/>
                      </a:solidFill>
                      <a:prstDash val="solid"/>
                      <a:round/>
                      <a:headEnd len="sm" w="sm" type="none"/>
                      <a:tailEnd len="sm" w="sm" type="none"/>
                    </a:lnL>
                  </a:tcPr>
                </a:tc>
                <a:tc>
                  <a:txBody>
                    <a:bodyPr/>
                    <a:lstStyle/>
                    <a:p>
                      <a:pPr indent="0" lvl="0" marL="0" rtl="0" algn="l">
                        <a:spcBef>
                          <a:spcPts val="0"/>
                        </a:spcBef>
                        <a:spcAft>
                          <a:spcPts val="0"/>
                        </a:spcAft>
                        <a:buNone/>
                      </a:pPr>
                      <a:r>
                        <a:rPr lang="ko" sz="900">
                          <a:latin typeface="Malgun Gothic"/>
                          <a:ea typeface="Malgun Gothic"/>
                          <a:cs typeface="Malgun Gothic"/>
                          <a:sym typeface="Malgun Gothic"/>
                        </a:rPr>
                        <a:t>조도센서, 감지 센서를 이용한 기능 구현.</a:t>
                      </a:r>
                      <a:endParaRPr sz="900">
                        <a:latin typeface="Malgun Gothic"/>
                        <a:ea typeface="Malgun Gothic"/>
                        <a:cs typeface="Malgun Gothic"/>
                        <a:sym typeface="Malgun Gothic"/>
                      </a:endParaRPr>
                    </a:p>
                    <a:p>
                      <a:pPr indent="0" lvl="0" marL="0" rtl="0" algn="l">
                        <a:spcBef>
                          <a:spcPts val="0"/>
                        </a:spcBef>
                        <a:spcAft>
                          <a:spcPts val="0"/>
                        </a:spcAft>
                        <a:buNone/>
                      </a:pPr>
                      <a:r>
                        <a:rPr lang="ko" sz="900">
                          <a:latin typeface="Malgun Gothic"/>
                          <a:ea typeface="Malgun Gothic"/>
                          <a:cs typeface="Malgun Gothic"/>
                          <a:sym typeface="Malgun Gothic"/>
                        </a:rPr>
                        <a:t>조명 제어 기능 구현.</a:t>
                      </a:r>
                      <a:endParaRPr sz="900">
                        <a:latin typeface="Malgun Gothic"/>
                        <a:ea typeface="Malgun Gothic"/>
                        <a:cs typeface="Malgun Gothic"/>
                        <a:sym typeface="Malgun Gothic"/>
                      </a:endParaRPr>
                    </a:p>
                    <a:p>
                      <a:pPr indent="0" lvl="0" marL="0" rtl="0" algn="l">
                        <a:spcBef>
                          <a:spcPts val="0"/>
                        </a:spcBef>
                        <a:spcAft>
                          <a:spcPts val="0"/>
                        </a:spcAft>
                        <a:buNone/>
                      </a:pPr>
                      <a:r>
                        <a:rPr lang="ko" sz="900">
                          <a:latin typeface="Malgun Gothic"/>
                          <a:ea typeface="Malgun Gothic"/>
                          <a:cs typeface="Malgun Gothic"/>
                          <a:sym typeface="Malgun Gothic"/>
                        </a:rPr>
                        <a:t>Spring Framework 서버 구현.</a:t>
                      </a:r>
                      <a:endParaRPr sz="900">
                        <a:latin typeface="Malgun Gothic"/>
                        <a:ea typeface="Malgun Gothic"/>
                        <a:cs typeface="Malgun Gothic"/>
                        <a:sym typeface="Malgun Gothic"/>
                      </a:endParaRPr>
                    </a:p>
                    <a:p>
                      <a:pPr indent="0" lvl="0" marL="0" rtl="0" algn="l">
                        <a:spcBef>
                          <a:spcPts val="0"/>
                        </a:spcBef>
                        <a:spcAft>
                          <a:spcPts val="0"/>
                        </a:spcAft>
                        <a:buNone/>
                      </a:pPr>
                      <a:r>
                        <a:rPr lang="ko" sz="900">
                          <a:latin typeface="Malgun Gothic"/>
                          <a:ea typeface="Malgun Gothic"/>
                          <a:cs typeface="Malgun Gothic"/>
                          <a:sym typeface="Malgun Gothic"/>
                        </a:rPr>
                        <a:t>사용자 페이지 구현.</a:t>
                      </a:r>
                      <a:endParaRPr sz="900">
                        <a:latin typeface="Malgun Gothic"/>
                        <a:ea typeface="Malgun Gothic"/>
                        <a:cs typeface="Malgun Gothic"/>
                        <a:sym typeface="Malgun Gothic"/>
                      </a:endParaRPr>
                    </a:p>
                  </a:txBody>
                  <a:tcPr marT="91425" marB="91425" marR="91425" marL="91425"/>
                </a:tc>
                <a:tc>
                  <a:txBody>
                    <a:bodyPr/>
                    <a:lstStyle/>
                    <a:p>
                      <a:pPr indent="0" lvl="0" marL="0" rtl="0" algn="l">
                        <a:spcBef>
                          <a:spcPts val="0"/>
                        </a:spcBef>
                        <a:spcAft>
                          <a:spcPts val="0"/>
                        </a:spcAft>
                        <a:buNone/>
                      </a:pPr>
                      <a:r>
                        <a:rPr lang="ko" sz="900">
                          <a:latin typeface="Malgun Gothic"/>
                          <a:ea typeface="Malgun Gothic"/>
                          <a:cs typeface="Malgun Gothic"/>
                          <a:sym typeface="Malgun Gothic"/>
                        </a:rPr>
                        <a:t>웹 캠을 이용한 방 안의 카메라 기능 구현.</a:t>
                      </a:r>
                      <a:endParaRPr sz="900">
                        <a:latin typeface="Malgun Gothic"/>
                        <a:ea typeface="Malgun Gothic"/>
                        <a:cs typeface="Malgun Gothic"/>
                        <a:sym typeface="Malgun Gothic"/>
                      </a:endParaRPr>
                    </a:p>
                    <a:p>
                      <a:pPr indent="0" lvl="0" marL="0" rtl="0" algn="l">
                        <a:spcBef>
                          <a:spcPts val="0"/>
                        </a:spcBef>
                        <a:spcAft>
                          <a:spcPts val="0"/>
                        </a:spcAft>
                        <a:buNone/>
                      </a:pPr>
                      <a:r>
                        <a:rPr lang="ko" sz="900">
                          <a:latin typeface="Malgun Gothic"/>
                          <a:ea typeface="Malgun Gothic"/>
                          <a:cs typeface="Malgun Gothic"/>
                          <a:sym typeface="Malgun Gothic"/>
                        </a:rPr>
                        <a:t>초음파 센서를 이용하여 사용자의 움직임과 거리 계산.</a:t>
                      </a:r>
                      <a:endParaRPr sz="900">
                        <a:latin typeface="Malgun Gothic"/>
                        <a:ea typeface="Malgun Gothic"/>
                        <a:cs typeface="Malgun Gothic"/>
                        <a:sym typeface="Malgun Gothic"/>
                      </a:endParaRPr>
                    </a:p>
                    <a:p>
                      <a:pPr indent="0" lvl="0" marL="0" rtl="0" algn="l">
                        <a:spcBef>
                          <a:spcPts val="0"/>
                        </a:spcBef>
                        <a:spcAft>
                          <a:spcPts val="0"/>
                        </a:spcAft>
                        <a:buNone/>
                      </a:pPr>
                      <a:r>
                        <a:rPr lang="ko" sz="900">
                          <a:latin typeface="Malgun Gothic"/>
                          <a:ea typeface="Malgun Gothic"/>
                          <a:cs typeface="Malgun Gothic"/>
                          <a:sym typeface="Malgun Gothic"/>
                        </a:rPr>
                        <a:t>Flask를 이용하여 센서들과 APP 연동.</a:t>
                      </a:r>
                      <a:endParaRPr sz="900">
                        <a:latin typeface="Malgun Gothic"/>
                        <a:ea typeface="Malgun Gothic"/>
                        <a:cs typeface="Malgun Gothic"/>
                        <a:sym typeface="Malgun Gothic"/>
                      </a:endParaRPr>
                    </a:p>
                    <a:p>
                      <a:pPr indent="0" lvl="0" marL="0" rtl="0" algn="l">
                        <a:spcBef>
                          <a:spcPts val="0"/>
                        </a:spcBef>
                        <a:spcAft>
                          <a:spcPts val="0"/>
                        </a:spcAft>
                        <a:buNone/>
                      </a:pPr>
                      <a:r>
                        <a:rPr lang="ko" sz="900">
                          <a:latin typeface="Malgun Gothic"/>
                          <a:ea typeface="Malgun Gothic"/>
                          <a:cs typeface="Malgun Gothic"/>
                          <a:sym typeface="Malgun Gothic"/>
                        </a:rPr>
                        <a:t>Spring Framework 서버 구현.</a:t>
                      </a:r>
                      <a:endParaRPr sz="900">
                        <a:latin typeface="Malgun Gothic"/>
                        <a:ea typeface="Malgun Gothic"/>
                        <a:cs typeface="Malgun Gothic"/>
                        <a:sym typeface="Malgun Gothic"/>
                      </a:endParaRPr>
                    </a:p>
                    <a:p>
                      <a:pPr indent="0" lvl="0" marL="0" rtl="0" algn="l">
                        <a:spcBef>
                          <a:spcPts val="0"/>
                        </a:spcBef>
                        <a:spcAft>
                          <a:spcPts val="0"/>
                        </a:spcAft>
                        <a:buNone/>
                      </a:pPr>
                      <a:r>
                        <a:rPr lang="ko" sz="900">
                          <a:latin typeface="Malgun Gothic"/>
                          <a:ea typeface="Malgun Gothic"/>
                          <a:cs typeface="Malgun Gothic"/>
                          <a:sym typeface="Malgun Gothic"/>
                        </a:rPr>
                        <a:t>사용자 페이지 구현.</a:t>
                      </a:r>
                      <a:endParaRPr sz="900">
                        <a:latin typeface="Malgun Gothic"/>
                        <a:ea typeface="Malgun Gothic"/>
                        <a:cs typeface="Malgun Gothic"/>
                        <a:sym typeface="Malgun Gothic"/>
                      </a:endParaRPr>
                    </a:p>
                  </a:txBody>
                  <a:tcPr marT="91425" marB="91425" marR="91425" marL="91425"/>
                </a:tc>
                <a:tc>
                  <a:txBody>
                    <a:bodyPr/>
                    <a:lstStyle/>
                    <a:p>
                      <a:pPr indent="0" lvl="0" marL="0" rtl="0" algn="l">
                        <a:spcBef>
                          <a:spcPts val="0"/>
                        </a:spcBef>
                        <a:spcAft>
                          <a:spcPts val="0"/>
                        </a:spcAft>
                        <a:buNone/>
                      </a:pPr>
                      <a:r>
                        <a:rPr lang="ko" sz="900">
                          <a:latin typeface="Malgun Gothic"/>
                          <a:ea typeface="Malgun Gothic"/>
                          <a:cs typeface="Malgun Gothic"/>
                          <a:sym typeface="Malgun Gothic"/>
                        </a:rPr>
                        <a:t>LED 센서 제어 부분 구현.</a:t>
                      </a:r>
                      <a:endParaRPr sz="900">
                        <a:latin typeface="Malgun Gothic"/>
                        <a:ea typeface="Malgun Gothic"/>
                        <a:cs typeface="Malgun Gothic"/>
                        <a:sym typeface="Malgun Gothic"/>
                      </a:endParaRPr>
                    </a:p>
                    <a:p>
                      <a:pPr indent="0" lvl="0" marL="0" rtl="0" algn="l">
                        <a:spcBef>
                          <a:spcPts val="0"/>
                        </a:spcBef>
                        <a:spcAft>
                          <a:spcPts val="0"/>
                        </a:spcAft>
                        <a:buNone/>
                      </a:pPr>
                      <a:r>
                        <a:rPr lang="ko" sz="900">
                          <a:latin typeface="Malgun Gothic"/>
                          <a:ea typeface="Malgun Gothic"/>
                          <a:cs typeface="Malgun Gothic"/>
                          <a:sym typeface="Malgun Gothic"/>
                        </a:rPr>
                        <a:t>공통 개발 부분 참여.</a:t>
                      </a:r>
                      <a:endParaRPr sz="900">
                        <a:latin typeface="Malgun Gothic"/>
                        <a:ea typeface="Malgun Gothic"/>
                        <a:cs typeface="Malgun Gothic"/>
                        <a:sym typeface="Malgun Gothic"/>
                      </a:endParaRPr>
                    </a:p>
                    <a:p>
                      <a:pPr indent="0" lvl="0" marL="0" rtl="0" algn="l">
                        <a:spcBef>
                          <a:spcPts val="0"/>
                        </a:spcBef>
                        <a:spcAft>
                          <a:spcPts val="0"/>
                        </a:spcAft>
                        <a:buNone/>
                      </a:pPr>
                      <a:r>
                        <a:rPr lang="ko" sz="900">
                          <a:latin typeface="Malgun Gothic"/>
                          <a:ea typeface="Malgun Gothic"/>
                          <a:cs typeface="Malgun Gothic"/>
                          <a:sym typeface="Malgun Gothic"/>
                        </a:rPr>
                        <a:t>전체 개발 지원.</a:t>
                      </a:r>
                      <a:endParaRPr sz="900">
                        <a:latin typeface="Malgun Gothic"/>
                        <a:ea typeface="Malgun Gothic"/>
                        <a:cs typeface="Malgun Gothic"/>
                        <a:sym typeface="Malgun Gothic"/>
                      </a:endParaRPr>
                    </a:p>
                  </a:txBody>
                  <a:tcPr marT="91425" marB="91425" marR="91425" marL="91425"/>
                </a:tc>
                <a:tc>
                  <a:txBody>
                    <a:bodyPr/>
                    <a:lstStyle/>
                    <a:p>
                      <a:pPr indent="0" lvl="0" marL="0" rtl="0" algn="l">
                        <a:spcBef>
                          <a:spcPts val="0"/>
                        </a:spcBef>
                        <a:spcAft>
                          <a:spcPts val="0"/>
                        </a:spcAft>
                        <a:buNone/>
                      </a:pPr>
                      <a:r>
                        <a:rPr lang="ko" sz="900">
                          <a:latin typeface="Malgun Gothic"/>
                          <a:ea typeface="Malgun Gothic"/>
                          <a:cs typeface="Malgun Gothic"/>
                          <a:sym typeface="Malgun Gothic"/>
                        </a:rPr>
                        <a:t>카메라 모듈과 초음파 센서를 이용한 문 밖의 CCTV 기능 구현.</a:t>
                      </a:r>
                      <a:endParaRPr sz="900">
                        <a:latin typeface="Malgun Gothic"/>
                        <a:ea typeface="Malgun Gothic"/>
                        <a:cs typeface="Malgun Gothic"/>
                        <a:sym typeface="Malgun Gothic"/>
                      </a:endParaRPr>
                    </a:p>
                    <a:p>
                      <a:pPr indent="0" lvl="0" marL="0" rtl="0" algn="l">
                        <a:spcBef>
                          <a:spcPts val="0"/>
                        </a:spcBef>
                        <a:spcAft>
                          <a:spcPts val="0"/>
                        </a:spcAft>
                        <a:buNone/>
                      </a:pPr>
                      <a:r>
                        <a:rPr lang="ko" sz="900">
                          <a:latin typeface="Malgun Gothic"/>
                          <a:ea typeface="Malgun Gothic"/>
                          <a:cs typeface="Malgun Gothic"/>
                          <a:sym typeface="Malgun Gothic"/>
                        </a:rPr>
                        <a:t>DC모터를 이용하여 자동문 기능 구현.</a:t>
                      </a:r>
                      <a:endParaRPr sz="900">
                        <a:latin typeface="Malgun Gothic"/>
                        <a:ea typeface="Malgun Gothic"/>
                        <a:cs typeface="Malgun Gothic"/>
                        <a:sym typeface="Malgun Gothic"/>
                      </a:endParaRPr>
                    </a:p>
                    <a:p>
                      <a:pPr indent="0" lvl="0" marL="0" rtl="0" algn="l">
                        <a:spcBef>
                          <a:spcPts val="0"/>
                        </a:spcBef>
                        <a:spcAft>
                          <a:spcPts val="0"/>
                        </a:spcAft>
                        <a:buNone/>
                      </a:pPr>
                      <a:r>
                        <a:rPr lang="ko" sz="900">
                          <a:latin typeface="Malgun Gothic"/>
                          <a:ea typeface="Malgun Gothic"/>
                          <a:cs typeface="Malgun Gothic"/>
                          <a:sym typeface="Malgun Gothic"/>
                        </a:rPr>
                        <a:t>Spring Framework 서버 구현.</a:t>
                      </a:r>
                      <a:endParaRPr sz="900">
                        <a:latin typeface="Malgun Gothic"/>
                        <a:ea typeface="Malgun Gothic"/>
                        <a:cs typeface="Malgun Gothic"/>
                        <a:sym typeface="Malgun Gothic"/>
                      </a:endParaRPr>
                    </a:p>
                    <a:p>
                      <a:pPr indent="0" lvl="0" marL="0" rtl="0" algn="l">
                        <a:spcBef>
                          <a:spcPts val="0"/>
                        </a:spcBef>
                        <a:spcAft>
                          <a:spcPts val="0"/>
                        </a:spcAft>
                        <a:buNone/>
                      </a:pPr>
                      <a:r>
                        <a:rPr lang="ko" sz="900">
                          <a:latin typeface="Malgun Gothic"/>
                          <a:ea typeface="Malgun Gothic"/>
                          <a:cs typeface="Malgun Gothic"/>
                          <a:sym typeface="Malgun Gothic"/>
                        </a:rPr>
                        <a:t>사용자 페이지 구현.</a:t>
                      </a:r>
                      <a:endParaRPr sz="900">
                        <a:latin typeface="Malgun Gothic"/>
                        <a:ea typeface="Malgun Gothic"/>
                        <a:cs typeface="Malgun Gothic"/>
                        <a:sym typeface="Malgun Gothic"/>
                      </a:endParaRPr>
                    </a:p>
                    <a:p>
                      <a:pPr indent="0" lvl="0" marL="0" rtl="0" algn="l">
                        <a:spcBef>
                          <a:spcPts val="0"/>
                        </a:spcBef>
                        <a:spcAft>
                          <a:spcPts val="0"/>
                        </a:spcAft>
                        <a:buNone/>
                      </a:pPr>
                      <a:r>
                        <a:t/>
                      </a:r>
                      <a:endParaRPr sz="900">
                        <a:latin typeface="Malgun Gothic"/>
                        <a:ea typeface="Malgun Gothic"/>
                        <a:cs typeface="Malgun Gothic"/>
                        <a:sym typeface="Malgun Gothic"/>
                      </a:endParaRPr>
                    </a:p>
                  </a:txBody>
                  <a:tcPr marT="91425" marB="91425" marR="91425" marL="91425"/>
                </a:tc>
                <a:tc>
                  <a:txBody>
                    <a:bodyPr/>
                    <a:lstStyle/>
                    <a:p>
                      <a:pPr indent="0" lvl="0" marL="0" rtl="0" algn="l">
                        <a:spcBef>
                          <a:spcPts val="0"/>
                        </a:spcBef>
                        <a:spcAft>
                          <a:spcPts val="0"/>
                        </a:spcAft>
                        <a:buNone/>
                      </a:pPr>
                      <a:r>
                        <a:rPr lang="ko" sz="900">
                          <a:latin typeface="Malgun Gothic"/>
                          <a:ea typeface="Malgun Gothic"/>
                          <a:cs typeface="Malgun Gothic"/>
                          <a:sym typeface="Malgun Gothic"/>
                        </a:rPr>
                        <a:t>소형 마이크, 스피커를 이용하여 </a:t>
                      </a:r>
                      <a:r>
                        <a:rPr lang="ko" sz="900">
                          <a:latin typeface="Malgun Gothic"/>
                          <a:ea typeface="Malgun Gothic"/>
                          <a:cs typeface="Malgun Gothic"/>
                          <a:sym typeface="Malgun Gothic"/>
                        </a:rPr>
                        <a:t>Google Assistant 기능 구현.</a:t>
                      </a:r>
                      <a:endParaRPr sz="900">
                        <a:latin typeface="Malgun Gothic"/>
                        <a:ea typeface="Malgun Gothic"/>
                        <a:cs typeface="Malgun Gothic"/>
                        <a:sym typeface="Malgun Gothic"/>
                      </a:endParaRPr>
                    </a:p>
                    <a:p>
                      <a:pPr indent="0" lvl="0" marL="0" rtl="0" algn="l">
                        <a:spcBef>
                          <a:spcPts val="0"/>
                        </a:spcBef>
                        <a:spcAft>
                          <a:spcPts val="0"/>
                        </a:spcAft>
                        <a:buNone/>
                      </a:pPr>
                      <a:r>
                        <a:rPr lang="ko" sz="900">
                          <a:latin typeface="Malgun Gothic"/>
                          <a:ea typeface="Malgun Gothic"/>
                          <a:cs typeface="Malgun Gothic"/>
                          <a:sym typeface="Malgun Gothic"/>
                        </a:rPr>
                        <a:t>사용자 페이지 구현.</a:t>
                      </a:r>
                      <a:endParaRPr sz="900">
                        <a:latin typeface="Malgun Gothic"/>
                        <a:ea typeface="Malgun Gothic"/>
                        <a:cs typeface="Malgun Gothic"/>
                        <a:sym typeface="Malgun Gothic"/>
                      </a:endParaRPr>
                    </a:p>
                  </a:txBody>
                  <a:tcPr marT="91425" marB="91425" marR="91425" marL="91425"/>
                </a:tc>
              </a:tr>
            </a:tbl>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7" name="Shape 407"/>
        <p:cNvGrpSpPr/>
        <p:nvPr/>
      </p:nvGrpSpPr>
      <p:grpSpPr>
        <a:xfrm>
          <a:off x="0" y="0"/>
          <a:ext cx="0" cy="0"/>
          <a:chOff x="0" y="0"/>
          <a:chExt cx="0" cy="0"/>
        </a:xfrm>
      </p:grpSpPr>
      <p:sp>
        <p:nvSpPr>
          <p:cNvPr id="408" name="Google Shape;408;p43"/>
          <p:cNvSpPr txBox="1"/>
          <p:nvPr>
            <p:ph type="title"/>
          </p:nvPr>
        </p:nvSpPr>
        <p:spPr>
          <a:xfrm>
            <a:off x="311700" y="126650"/>
            <a:ext cx="8520600" cy="55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ko" sz="1800">
                <a:latin typeface="Malgun Gothic"/>
                <a:ea typeface="Malgun Gothic"/>
                <a:cs typeface="Malgun Gothic"/>
                <a:sym typeface="Malgun Gothic"/>
              </a:rPr>
              <a:t>10</a:t>
            </a:r>
            <a:r>
              <a:rPr b="1" lang="ko" sz="1800">
                <a:latin typeface="Malgun Gothic"/>
                <a:ea typeface="Malgun Gothic"/>
                <a:cs typeface="Malgun Gothic"/>
                <a:sym typeface="Malgun Gothic"/>
              </a:rPr>
              <a:t>. Project Schedule - </a:t>
            </a:r>
            <a:r>
              <a:rPr b="1" lang="ko" sz="1000">
                <a:latin typeface="Malgun Gothic"/>
                <a:ea typeface="Malgun Gothic"/>
                <a:cs typeface="Malgun Gothic"/>
                <a:sym typeface="Malgun Gothic"/>
              </a:rPr>
              <a:t>프로젝트 일정</a:t>
            </a:r>
            <a:endParaRPr b="1" sz="1000">
              <a:latin typeface="Malgun Gothic"/>
              <a:ea typeface="Malgun Gothic"/>
              <a:cs typeface="Malgun Gothic"/>
              <a:sym typeface="Malgun Gothic"/>
            </a:endParaRPr>
          </a:p>
        </p:txBody>
      </p:sp>
      <p:pic>
        <p:nvPicPr>
          <p:cNvPr id="409" name="Google Shape;409;p43"/>
          <p:cNvPicPr preferRelativeResize="0"/>
          <p:nvPr/>
        </p:nvPicPr>
        <p:blipFill>
          <a:blip r:embed="rId3">
            <a:alphaModFix/>
          </a:blip>
          <a:stretch>
            <a:fillRect/>
          </a:stretch>
        </p:blipFill>
        <p:spPr>
          <a:xfrm>
            <a:off x="349488" y="679250"/>
            <a:ext cx="8445024" cy="4012401"/>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3" name="Shape 413"/>
        <p:cNvGrpSpPr/>
        <p:nvPr/>
      </p:nvGrpSpPr>
      <p:grpSpPr>
        <a:xfrm>
          <a:off x="0" y="0"/>
          <a:ext cx="0" cy="0"/>
          <a:chOff x="0" y="0"/>
          <a:chExt cx="0" cy="0"/>
        </a:xfrm>
      </p:grpSpPr>
      <p:sp>
        <p:nvSpPr>
          <p:cNvPr id="414" name="Google Shape;414;p44"/>
          <p:cNvSpPr txBox="1"/>
          <p:nvPr>
            <p:ph type="title"/>
          </p:nvPr>
        </p:nvSpPr>
        <p:spPr>
          <a:xfrm>
            <a:off x="311700" y="126650"/>
            <a:ext cx="8520600" cy="55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ko" sz="1800">
                <a:latin typeface="Malgun Gothic"/>
                <a:ea typeface="Malgun Gothic"/>
                <a:cs typeface="Malgun Gothic"/>
                <a:sym typeface="Malgun Gothic"/>
              </a:rPr>
              <a:t>11. </a:t>
            </a:r>
            <a:r>
              <a:rPr b="1" lang="ko" sz="1800">
                <a:latin typeface="Malgun Gothic"/>
                <a:ea typeface="Malgun Gothic"/>
                <a:cs typeface="Malgun Gothic"/>
                <a:sym typeface="Malgun Gothic"/>
              </a:rPr>
              <a:t>Reference - </a:t>
            </a:r>
            <a:r>
              <a:rPr b="1" lang="ko" sz="1000">
                <a:latin typeface="Malgun Gothic"/>
                <a:ea typeface="Malgun Gothic"/>
                <a:cs typeface="Malgun Gothic"/>
                <a:sym typeface="Malgun Gothic"/>
              </a:rPr>
              <a:t>참고자료</a:t>
            </a:r>
            <a:endParaRPr b="1" sz="1000">
              <a:latin typeface="Malgun Gothic"/>
              <a:ea typeface="Malgun Gothic"/>
              <a:cs typeface="Malgun Gothic"/>
              <a:sym typeface="Malgun Gothic"/>
            </a:endParaRPr>
          </a:p>
        </p:txBody>
      </p:sp>
      <p:graphicFrame>
        <p:nvGraphicFramePr>
          <p:cNvPr id="415" name="Google Shape;415;p44"/>
          <p:cNvGraphicFramePr/>
          <p:nvPr/>
        </p:nvGraphicFramePr>
        <p:xfrm>
          <a:off x="415925" y="600925"/>
          <a:ext cx="3000000" cy="3000000"/>
        </p:xfrm>
        <a:graphic>
          <a:graphicData uri="http://schemas.openxmlformats.org/drawingml/2006/table">
            <a:tbl>
              <a:tblPr>
                <a:noFill/>
                <a:tableStyleId>{09E7EDEB-872F-44F0-8835-AB49D7DDBCF6}</a:tableStyleId>
              </a:tblPr>
              <a:tblGrid>
                <a:gridCol w="1612600"/>
                <a:gridCol w="1364550"/>
                <a:gridCol w="5543475"/>
              </a:tblGrid>
              <a:tr h="247475">
                <a:tc>
                  <a:txBody>
                    <a:bodyPr/>
                    <a:lstStyle/>
                    <a:p>
                      <a:pPr indent="0" lvl="0" marL="0" rtl="0" algn="l">
                        <a:spcBef>
                          <a:spcPts val="0"/>
                        </a:spcBef>
                        <a:spcAft>
                          <a:spcPts val="0"/>
                        </a:spcAft>
                        <a:buNone/>
                      </a:pPr>
                      <a:r>
                        <a:rPr b="1" lang="ko" sz="700">
                          <a:solidFill>
                            <a:srgbClr val="F3F3F3"/>
                          </a:solidFill>
                          <a:latin typeface="Malgun Gothic"/>
                          <a:ea typeface="Malgun Gothic"/>
                          <a:cs typeface="Malgun Gothic"/>
                          <a:sym typeface="Malgun Gothic"/>
                        </a:rPr>
                        <a:t>참고 자료</a:t>
                      </a:r>
                      <a:endParaRPr b="1" sz="700">
                        <a:solidFill>
                          <a:srgbClr val="F3F3F3"/>
                        </a:solidFill>
                        <a:latin typeface="Malgun Gothic"/>
                        <a:ea typeface="Malgun Gothic"/>
                        <a:cs typeface="Malgun Gothic"/>
                        <a:sym typeface="Malgun Gothic"/>
                      </a:endParaRPr>
                    </a:p>
                  </a:txBody>
                  <a:tcPr marT="91425" marB="91425" marR="91425" marL="91425"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solidFill>
                      <a:schemeClr val="dk1"/>
                    </a:solidFill>
                  </a:tcPr>
                </a:tc>
                <a:tc>
                  <a:txBody>
                    <a:bodyPr/>
                    <a:lstStyle/>
                    <a:p>
                      <a:pPr indent="0" lvl="0" marL="0" rtl="0" algn="l">
                        <a:spcBef>
                          <a:spcPts val="0"/>
                        </a:spcBef>
                        <a:spcAft>
                          <a:spcPts val="0"/>
                        </a:spcAft>
                        <a:buNone/>
                      </a:pPr>
                      <a:r>
                        <a:rPr b="1" lang="ko" sz="700">
                          <a:solidFill>
                            <a:srgbClr val="F3F3F3"/>
                          </a:solidFill>
                          <a:latin typeface="Malgun Gothic"/>
                          <a:ea typeface="Malgun Gothic"/>
                          <a:cs typeface="Malgun Gothic"/>
                          <a:sym typeface="Malgun Gothic"/>
                        </a:rPr>
                        <a:t>참고 부분</a:t>
                      </a:r>
                      <a:endParaRPr b="1" sz="700">
                        <a:solidFill>
                          <a:srgbClr val="F3F3F3"/>
                        </a:solidFill>
                        <a:latin typeface="Malgun Gothic"/>
                        <a:ea typeface="Malgun Gothic"/>
                        <a:cs typeface="Malgun Gothic"/>
                        <a:sym typeface="Malgun Gothic"/>
                      </a:endParaRPr>
                    </a:p>
                  </a:txBody>
                  <a:tcPr marT="91425" marB="91425" marR="91425" marL="91425"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solidFill>
                      <a:schemeClr val="dk1"/>
                    </a:solidFill>
                  </a:tcPr>
                </a:tc>
                <a:tc>
                  <a:txBody>
                    <a:bodyPr/>
                    <a:lstStyle/>
                    <a:p>
                      <a:pPr indent="0" lvl="0" marL="0" rtl="0" algn="l">
                        <a:spcBef>
                          <a:spcPts val="0"/>
                        </a:spcBef>
                        <a:spcAft>
                          <a:spcPts val="0"/>
                        </a:spcAft>
                        <a:buNone/>
                      </a:pPr>
                      <a:r>
                        <a:rPr b="1" lang="ko" sz="700">
                          <a:solidFill>
                            <a:srgbClr val="F3F3F3"/>
                          </a:solidFill>
                          <a:latin typeface="Malgun Gothic"/>
                          <a:ea typeface="Malgun Gothic"/>
                          <a:cs typeface="Malgun Gothic"/>
                          <a:sym typeface="Malgun Gothic"/>
                        </a:rPr>
                        <a:t>사이트 주소</a:t>
                      </a:r>
                      <a:endParaRPr b="1" sz="700">
                        <a:solidFill>
                          <a:srgbClr val="F3F3F3"/>
                        </a:solidFill>
                        <a:latin typeface="Malgun Gothic"/>
                        <a:ea typeface="Malgun Gothic"/>
                        <a:cs typeface="Malgun Gothic"/>
                        <a:sym typeface="Malgun Gothic"/>
                      </a:endParaRPr>
                    </a:p>
                  </a:txBody>
                  <a:tcPr marT="91425" marB="91425" marR="91425" marL="91425"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solidFill>
                      <a:schemeClr val="dk1"/>
                    </a:solidFill>
                  </a:tcPr>
                </a:tc>
              </a:tr>
              <a:tr h="381000">
                <a:tc>
                  <a:txBody>
                    <a:bodyPr/>
                    <a:lstStyle/>
                    <a:p>
                      <a:pPr indent="0" lvl="0" marL="0" rtl="0" algn="l">
                        <a:lnSpc>
                          <a:spcPct val="100000"/>
                        </a:lnSpc>
                        <a:spcBef>
                          <a:spcPts val="0"/>
                        </a:spcBef>
                        <a:spcAft>
                          <a:spcPts val="0"/>
                        </a:spcAft>
                        <a:buNone/>
                      </a:pPr>
                      <a:r>
                        <a:rPr lang="ko" sz="700">
                          <a:latin typeface="Malgun Gothic"/>
                          <a:ea typeface="Malgun Gothic"/>
                          <a:cs typeface="Malgun Gothic"/>
                          <a:sym typeface="Malgun Gothic"/>
                        </a:rPr>
                        <a:t>‘혼자서 이미 군중인’ 1인 가구 세대, 스마트홈 시장 판도 바꾸다</a:t>
                      </a:r>
                      <a:endParaRPr sz="700">
                        <a:latin typeface="Malgun Gothic"/>
                        <a:ea typeface="Malgun Gothic"/>
                        <a:cs typeface="Malgun Gothic"/>
                        <a:sym typeface="Malgun Gothic"/>
                      </a:endParaRPr>
                    </a:p>
                  </a:txBody>
                  <a:tcPr marT="91425" marB="91425" marR="91425" marL="91425"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solidFill>
                      <a:srgbClr val="EFEFEF"/>
                    </a:solidFill>
                  </a:tcPr>
                </a:tc>
                <a:tc>
                  <a:txBody>
                    <a:bodyPr/>
                    <a:lstStyle/>
                    <a:p>
                      <a:pPr indent="0" lvl="0" marL="0" rtl="0" algn="l">
                        <a:lnSpc>
                          <a:spcPct val="100000"/>
                        </a:lnSpc>
                        <a:spcBef>
                          <a:spcPts val="0"/>
                        </a:spcBef>
                        <a:spcAft>
                          <a:spcPts val="0"/>
                        </a:spcAft>
                        <a:buNone/>
                      </a:pPr>
                      <a:r>
                        <a:rPr lang="ko" sz="700">
                          <a:latin typeface="Malgun Gothic"/>
                          <a:ea typeface="Malgun Gothic"/>
                          <a:cs typeface="Malgun Gothic"/>
                          <a:sym typeface="Malgun Gothic"/>
                        </a:rPr>
                        <a:t>프로젝트 주제</a:t>
                      </a:r>
                      <a:endParaRPr sz="700">
                        <a:latin typeface="Malgun Gothic"/>
                        <a:ea typeface="Malgun Gothic"/>
                        <a:cs typeface="Malgun Gothic"/>
                        <a:sym typeface="Malgun Gothic"/>
                      </a:endParaRPr>
                    </a:p>
                  </a:txBody>
                  <a:tcPr marT="91425" marB="91425" marR="91425" marL="91425"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ko" sz="700" u="sng">
                          <a:solidFill>
                            <a:schemeClr val="hlink"/>
                          </a:solidFill>
                          <a:latin typeface="Malgun Gothic"/>
                          <a:ea typeface="Malgun Gothic"/>
                          <a:cs typeface="Malgun Gothic"/>
                          <a:sym typeface="Malgun Gothic"/>
                          <a:hlinkClick r:id="rId3"/>
                        </a:rPr>
                        <a:t>https://news.samsung.com/kr/%ED%98%BC%EC%9E%90%EC%84%9C-%EC%9D%B4%EB%AF%B8-%EA%B5%B0%EC%A4%91%EC%9D%B8-1%EC%9D%B8-%EA%B0%80%EA%B5%AC-%EC%84%B8%EB%8C%80-%EC%8A%A4%EB%A7%88%ED%8A%B8%ED%99%88-%EC%8B%9C%EC%9E%A5</a:t>
                      </a:r>
                      <a:endParaRPr sz="700">
                        <a:latin typeface="Malgun Gothic"/>
                        <a:ea typeface="Malgun Gothic"/>
                        <a:cs typeface="Malgun Gothic"/>
                        <a:sym typeface="Malgun Gothic"/>
                      </a:endParaRPr>
                    </a:p>
                  </a:txBody>
                  <a:tcPr marT="91425" marB="91425" marR="91425" marL="91425"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r>
              <a:tr h="381000">
                <a:tc>
                  <a:txBody>
                    <a:bodyPr/>
                    <a:lstStyle/>
                    <a:p>
                      <a:pPr indent="0" lvl="0" marL="0" rtl="0" algn="l">
                        <a:lnSpc>
                          <a:spcPct val="100000"/>
                        </a:lnSpc>
                        <a:spcBef>
                          <a:spcPts val="0"/>
                        </a:spcBef>
                        <a:spcAft>
                          <a:spcPts val="0"/>
                        </a:spcAft>
                        <a:buNone/>
                      </a:pPr>
                      <a:r>
                        <a:rPr lang="ko" sz="700">
                          <a:latin typeface="Malgun Gothic"/>
                          <a:ea typeface="Malgun Gothic"/>
                          <a:cs typeface="Malgun Gothic"/>
                          <a:sym typeface="Malgun Gothic"/>
                        </a:rPr>
                        <a:t>삼정 KPMG – 5G가 촉발할 산업 생태계 변화</a:t>
                      </a:r>
                      <a:endParaRPr sz="700">
                        <a:latin typeface="Malgun Gothic"/>
                        <a:ea typeface="Malgun Gothic"/>
                        <a:cs typeface="Malgun Gothic"/>
                        <a:sym typeface="Malgun Gothic"/>
                      </a:endParaRPr>
                    </a:p>
                  </a:txBody>
                  <a:tcPr marT="91425" marB="91425" marR="91425" marL="91425"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solidFill>
                      <a:srgbClr val="EFEFEF"/>
                    </a:solidFill>
                  </a:tcPr>
                </a:tc>
                <a:tc>
                  <a:txBody>
                    <a:bodyPr/>
                    <a:lstStyle/>
                    <a:p>
                      <a:pPr indent="0" lvl="0" marL="0" rtl="0" algn="l">
                        <a:lnSpc>
                          <a:spcPct val="100000"/>
                        </a:lnSpc>
                        <a:spcBef>
                          <a:spcPts val="0"/>
                        </a:spcBef>
                        <a:spcAft>
                          <a:spcPts val="0"/>
                        </a:spcAft>
                        <a:buNone/>
                      </a:pPr>
                      <a:r>
                        <a:rPr lang="ko" sz="700">
                          <a:latin typeface="Malgun Gothic"/>
                          <a:ea typeface="Malgun Gothic"/>
                          <a:cs typeface="Malgun Gothic"/>
                          <a:sym typeface="Malgun Gothic"/>
                        </a:rPr>
                        <a:t>프로젝트 주제 </a:t>
                      </a:r>
                      <a:r>
                        <a:rPr lang="ko" sz="700">
                          <a:latin typeface="Malgun Gothic"/>
                          <a:ea typeface="Malgun Gothic"/>
                          <a:cs typeface="Malgun Gothic"/>
                          <a:sym typeface="Malgun Gothic"/>
                        </a:rPr>
                        <a:t>- 주제 선정 배경</a:t>
                      </a:r>
                      <a:endParaRPr sz="700">
                        <a:latin typeface="Malgun Gothic"/>
                        <a:ea typeface="Malgun Gothic"/>
                        <a:cs typeface="Malgun Gothic"/>
                        <a:sym typeface="Malgun Gothic"/>
                      </a:endParaRPr>
                    </a:p>
                  </a:txBody>
                  <a:tcPr marT="91425" marB="91425" marR="91425" marL="91425"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ko" sz="700" u="sng">
                          <a:solidFill>
                            <a:schemeClr val="hlink"/>
                          </a:solidFill>
                          <a:latin typeface="Malgun Gothic"/>
                          <a:ea typeface="Malgun Gothic"/>
                          <a:cs typeface="Malgun Gothic"/>
                          <a:sym typeface="Malgun Gothic"/>
                          <a:hlinkClick r:id="rId4"/>
                        </a:rPr>
                        <a:t>https://assets.kpmg/content/dam/kpmg/kr/pdf/2019/kr-insight63-5g-ecosystem-20190227.pdf</a:t>
                      </a:r>
                      <a:endParaRPr sz="700">
                        <a:latin typeface="Malgun Gothic"/>
                        <a:ea typeface="Malgun Gothic"/>
                        <a:cs typeface="Malgun Gothic"/>
                        <a:sym typeface="Malgun Gothic"/>
                      </a:endParaRPr>
                    </a:p>
                  </a:txBody>
                  <a:tcPr marT="91425" marB="91425" marR="91425" marL="91425"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r>
              <a:tr h="381000">
                <a:tc>
                  <a:txBody>
                    <a:bodyPr/>
                    <a:lstStyle/>
                    <a:p>
                      <a:pPr indent="0" lvl="0" marL="0" rtl="0" algn="l">
                        <a:lnSpc>
                          <a:spcPct val="100000"/>
                        </a:lnSpc>
                        <a:spcBef>
                          <a:spcPts val="0"/>
                        </a:spcBef>
                        <a:spcAft>
                          <a:spcPts val="0"/>
                        </a:spcAft>
                        <a:buNone/>
                      </a:pPr>
                      <a:r>
                        <a:rPr lang="ko" sz="700">
                          <a:latin typeface="Malgun Gothic"/>
                          <a:ea typeface="Malgun Gothic"/>
                          <a:cs typeface="Malgun Gothic"/>
                          <a:sym typeface="Malgun Gothic"/>
                        </a:rPr>
                        <a:t>[이슈진단] 2019 가전 핵심 키워드는 '스마트홈', 제조사 경쟁 치열 - 미디어리퍼블릭</a:t>
                      </a:r>
                      <a:endParaRPr sz="700">
                        <a:latin typeface="Malgun Gothic"/>
                        <a:ea typeface="Malgun Gothic"/>
                        <a:cs typeface="Malgun Gothic"/>
                        <a:sym typeface="Malgun Gothic"/>
                      </a:endParaRPr>
                    </a:p>
                  </a:txBody>
                  <a:tcPr marT="91425" marB="91425" marR="91425" marL="91425"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solidFill>
                      <a:srgbClr val="EFEFEF"/>
                    </a:solidFill>
                  </a:tcPr>
                </a:tc>
                <a:tc>
                  <a:txBody>
                    <a:bodyPr/>
                    <a:lstStyle/>
                    <a:p>
                      <a:pPr indent="0" lvl="0" marL="0" rtl="0" algn="l">
                        <a:lnSpc>
                          <a:spcPct val="100000"/>
                        </a:lnSpc>
                        <a:spcBef>
                          <a:spcPts val="0"/>
                        </a:spcBef>
                        <a:spcAft>
                          <a:spcPts val="0"/>
                        </a:spcAft>
                        <a:buNone/>
                      </a:pPr>
                      <a:r>
                        <a:rPr lang="ko" sz="700">
                          <a:latin typeface="Malgun Gothic"/>
                          <a:ea typeface="Malgun Gothic"/>
                          <a:cs typeface="Malgun Gothic"/>
                          <a:sym typeface="Malgun Gothic"/>
                        </a:rPr>
                        <a:t>프로젝트 주제 </a:t>
                      </a:r>
                      <a:r>
                        <a:rPr lang="ko" sz="700">
                          <a:latin typeface="Malgun Gothic"/>
                          <a:ea typeface="Malgun Gothic"/>
                          <a:cs typeface="Malgun Gothic"/>
                          <a:sym typeface="Malgun Gothic"/>
                        </a:rPr>
                        <a:t>- 주제 선정 배경</a:t>
                      </a:r>
                      <a:endParaRPr sz="700">
                        <a:latin typeface="Malgun Gothic"/>
                        <a:ea typeface="Malgun Gothic"/>
                        <a:cs typeface="Malgun Gothic"/>
                        <a:sym typeface="Malgun Gothic"/>
                      </a:endParaRPr>
                    </a:p>
                  </a:txBody>
                  <a:tcPr marT="91425" marB="91425" marR="91425" marL="91425"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ko" sz="700" u="sng">
                          <a:solidFill>
                            <a:schemeClr val="hlink"/>
                          </a:solidFill>
                          <a:latin typeface="Malgun Gothic"/>
                          <a:ea typeface="Malgun Gothic"/>
                          <a:cs typeface="Malgun Gothic"/>
                          <a:sym typeface="Malgun Gothic"/>
                          <a:hlinkClick r:id="rId5"/>
                        </a:rPr>
                        <a:t>http://www.mrepublic.co.kr/news/articleView.html?idxno=30663</a:t>
                      </a:r>
                      <a:endParaRPr sz="700">
                        <a:latin typeface="Malgun Gothic"/>
                        <a:ea typeface="Malgun Gothic"/>
                        <a:cs typeface="Malgun Gothic"/>
                        <a:sym typeface="Malgun Gothic"/>
                      </a:endParaRPr>
                    </a:p>
                  </a:txBody>
                  <a:tcPr marT="91425" marB="91425" marR="91425" marL="91425"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r>
              <a:tr h="381000">
                <a:tc>
                  <a:txBody>
                    <a:bodyPr/>
                    <a:lstStyle/>
                    <a:p>
                      <a:pPr indent="0" lvl="0" marL="0" rtl="0" algn="l">
                        <a:lnSpc>
                          <a:spcPct val="100000"/>
                        </a:lnSpc>
                        <a:spcBef>
                          <a:spcPts val="0"/>
                        </a:spcBef>
                        <a:spcAft>
                          <a:spcPts val="0"/>
                        </a:spcAft>
                        <a:buNone/>
                      </a:pPr>
                      <a:r>
                        <a:rPr lang="ko" sz="700">
                          <a:latin typeface="Malgun Gothic"/>
                          <a:ea typeface="Malgun Gothic"/>
                          <a:cs typeface="Malgun Gothic"/>
                          <a:sym typeface="Malgun Gothic"/>
                        </a:rPr>
                        <a:t>[두 번째 인생] 고령화 시대, 스마트 홈 시장 급성장하는 미국 - 한국금융</a:t>
                      </a:r>
                      <a:endParaRPr sz="700">
                        <a:latin typeface="Malgun Gothic"/>
                        <a:ea typeface="Malgun Gothic"/>
                        <a:cs typeface="Malgun Gothic"/>
                        <a:sym typeface="Malgun Gothic"/>
                      </a:endParaRPr>
                    </a:p>
                  </a:txBody>
                  <a:tcPr marT="91425" marB="91425" marR="91425" marL="91425"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solidFill>
                      <a:srgbClr val="EFEFEF"/>
                    </a:solidFill>
                  </a:tcPr>
                </a:tc>
                <a:tc>
                  <a:txBody>
                    <a:bodyPr/>
                    <a:lstStyle/>
                    <a:p>
                      <a:pPr indent="0" lvl="0" marL="0" rtl="0" algn="l">
                        <a:lnSpc>
                          <a:spcPct val="100000"/>
                        </a:lnSpc>
                        <a:spcBef>
                          <a:spcPts val="0"/>
                        </a:spcBef>
                        <a:spcAft>
                          <a:spcPts val="0"/>
                        </a:spcAft>
                        <a:buNone/>
                      </a:pPr>
                      <a:r>
                        <a:rPr lang="ko" sz="700">
                          <a:latin typeface="Malgun Gothic"/>
                          <a:ea typeface="Malgun Gothic"/>
                          <a:cs typeface="Malgun Gothic"/>
                          <a:sym typeface="Malgun Gothic"/>
                        </a:rPr>
                        <a:t>프로젝트 주제 - 주제 선정 배경</a:t>
                      </a:r>
                      <a:endParaRPr sz="700">
                        <a:latin typeface="Malgun Gothic"/>
                        <a:ea typeface="Malgun Gothic"/>
                        <a:cs typeface="Malgun Gothic"/>
                        <a:sym typeface="Malgun Gothic"/>
                      </a:endParaRPr>
                    </a:p>
                  </a:txBody>
                  <a:tcPr marT="91425" marB="91425" marR="91425" marL="91425"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ko" sz="700" u="sng">
                          <a:solidFill>
                            <a:schemeClr val="hlink"/>
                          </a:solidFill>
                          <a:latin typeface="Malgun Gothic"/>
                          <a:ea typeface="Malgun Gothic"/>
                          <a:cs typeface="Malgun Gothic"/>
                          <a:sym typeface="Malgun Gothic"/>
                          <a:hlinkClick r:id="rId6"/>
                        </a:rPr>
                        <a:t>http://www.fntimes.com/html/view.php?ud=201908281715242185dd55077bc2_18&amp;mobile=1</a:t>
                      </a:r>
                      <a:endParaRPr sz="700">
                        <a:latin typeface="Malgun Gothic"/>
                        <a:ea typeface="Malgun Gothic"/>
                        <a:cs typeface="Malgun Gothic"/>
                        <a:sym typeface="Malgun Gothic"/>
                      </a:endParaRPr>
                    </a:p>
                  </a:txBody>
                  <a:tcPr marT="91425" marB="91425" marR="91425" marL="91425"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r>
              <a:tr h="381000">
                <a:tc>
                  <a:txBody>
                    <a:bodyPr/>
                    <a:lstStyle/>
                    <a:p>
                      <a:pPr indent="0" lvl="0" marL="0" rtl="0" algn="l">
                        <a:lnSpc>
                          <a:spcPct val="100000"/>
                        </a:lnSpc>
                        <a:spcBef>
                          <a:spcPts val="0"/>
                        </a:spcBef>
                        <a:spcAft>
                          <a:spcPts val="0"/>
                        </a:spcAft>
                        <a:buNone/>
                      </a:pPr>
                      <a:r>
                        <a:rPr lang="ko" sz="700">
                          <a:latin typeface="Malgun Gothic"/>
                          <a:ea typeface="Malgun Gothic"/>
                          <a:cs typeface="Malgun Gothic"/>
                          <a:sym typeface="Malgun Gothic"/>
                        </a:rPr>
                        <a:t>[1인 가구 전성시대, 패러다임 바꿔라] 전체 가구의 30% ‘나 혼자 산다’ </a:t>
                      </a:r>
                      <a:endParaRPr sz="700">
                        <a:latin typeface="Malgun Gothic"/>
                        <a:ea typeface="Malgun Gothic"/>
                        <a:cs typeface="Malgun Gothic"/>
                        <a:sym typeface="Malgun Gothic"/>
                      </a:endParaRPr>
                    </a:p>
                  </a:txBody>
                  <a:tcPr marT="91425" marB="91425" marR="91425" marL="91425"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solidFill>
                      <a:srgbClr val="EFEFEF"/>
                    </a:solidFill>
                  </a:tcPr>
                </a:tc>
                <a:tc>
                  <a:txBody>
                    <a:bodyPr/>
                    <a:lstStyle/>
                    <a:p>
                      <a:pPr indent="0" lvl="0" marL="0" rtl="0" algn="l">
                        <a:lnSpc>
                          <a:spcPct val="100000"/>
                        </a:lnSpc>
                        <a:spcBef>
                          <a:spcPts val="0"/>
                        </a:spcBef>
                        <a:spcAft>
                          <a:spcPts val="0"/>
                        </a:spcAft>
                        <a:buNone/>
                      </a:pPr>
                      <a:r>
                        <a:rPr lang="ko" sz="700">
                          <a:latin typeface="Malgun Gothic"/>
                          <a:ea typeface="Malgun Gothic"/>
                          <a:cs typeface="Malgun Gothic"/>
                          <a:sym typeface="Malgun Gothic"/>
                        </a:rPr>
                        <a:t>프로젝트 주제 - 주제 선정 배경</a:t>
                      </a:r>
                      <a:endParaRPr sz="700">
                        <a:latin typeface="Malgun Gothic"/>
                        <a:ea typeface="Malgun Gothic"/>
                        <a:cs typeface="Malgun Gothic"/>
                        <a:sym typeface="Malgun Gothic"/>
                      </a:endParaRPr>
                    </a:p>
                  </a:txBody>
                  <a:tcPr marT="91425" marB="91425" marR="91425" marL="91425"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ko" sz="700" u="sng">
                          <a:solidFill>
                            <a:schemeClr val="hlink"/>
                          </a:solidFill>
                          <a:latin typeface="Malgun Gothic"/>
                          <a:ea typeface="Malgun Gothic"/>
                          <a:cs typeface="Malgun Gothic"/>
                          <a:sym typeface="Malgun Gothic"/>
                          <a:hlinkClick r:id="rId7"/>
                        </a:rPr>
                        <a:t>https://jmagazine.joins.com/economist/view/327438</a:t>
                      </a:r>
                      <a:endParaRPr sz="700">
                        <a:latin typeface="Malgun Gothic"/>
                        <a:ea typeface="Malgun Gothic"/>
                        <a:cs typeface="Malgun Gothic"/>
                        <a:sym typeface="Malgun Gothic"/>
                      </a:endParaRPr>
                    </a:p>
                  </a:txBody>
                  <a:tcPr marT="91425" marB="91425" marR="91425" marL="91425"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r>
              <a:tr h="381000">
                <a:tc>
                  <a:txBody>
                    <a:bodyPr/>
                    <a:lstStyle/>
                    <a:p>
                      <a:pPr indent="0" lvl="0" marL="0" rtl="0" algn="l">
                        <a:lnSpc>
                          <a:spcPct val="100000"/>
                        </a:lnSpc>
                        <a:spcBef>
                          <a:spcPts val="0"/>
                        </a:spcBef>
                        <a:spcAft>
                          <a:spcPts val="0"/>
                        </a:spcAft>
                        <a:buNone/>
                      </a:pPr>
                      <a:r>
                        <a:rPr lang="ko" sz="700">
                          <a:latin typeface="Malgun Gothic"/>
                          <a:ea typeface="Malgun Gothic"/>
                          <a:cs typeface="Malgun Gothic"/>
                          <a:sym typeface="Malgun Gothic"/>
                        </a:rPr>
                        <a:t>미래의 스마트홈, 1인 가구에서 꽃 피우다</a:t>
                      </a:r>
                      <a:endParaRPr sz="700">
                        <a:latin typeface="Malgun Gothic"/>
                        <a:ea typeface="Malgun Gothic"/>
                        <a:cs typeface="Malgun Gothic"/>
                        <a:sym typeface="Malgun Gothic"/>
                      </a:endParaRPr>
                    </a:p>
                  </a:txBody>
                  <a:tcPr marT="91425" marB="91425" marR="91425" marL="91425"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solidFill>
                      <a:srgbClr val="EFEFEF"/>
                    </a:solidFill>
                  </a:tcPr>
                </a:tc>
                <a:tc>
                  <a:txBody>
                    <a:bodyPr/>
                    <a:lstStyle/>
                    <a:p>
                      <a:pPr indent="0" lvl="0" marL="0" rtl="0" algn="l">
                        <a:lnSpc>
                          <a:spcPct val="100000"/>
                        </a:lnSpc>
                        <a:spcBef>
                          <a:spcPts val="0"/>
                        </a:spcBef>
                        <a:spcAft>
                          <a:spcPts val="0"/>
                        </a:spcAft>
                        <a:buNone/>
                      </a:pPr>
                      <a:r>
                        <a:rPr lang="ko" sz="700">
                          <a:latin typeface="Malgun Gothic"/>
                          <a:ea typeface="Malgun Gothic"/>
                          <a:cs typeface="Malgun Gothic"/>
                          <a:sym typeface="Malgun Gothic"/>
                        </a:rPr>
                        <a:t>프로젝트 컨셉</a:t>
                      </a:r>
                      <a:endParaRPr sz="700">
                        <a:latin typeface="Malgun Gothic"/>
                        <a:ea typeface="Malgun Gothic"/>
                        <a:cs typeface="Malgun Gothic"/>
                        <a:sym typeface="Malgun Gothic"/>
                      </a:endParaRPr>
                    </a:p>
                  </a:txBody>
                  <a:tcPr marT="91425" marB="91425" marR="91425" marL="91425"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ko" sz="700" u="sng">
                          <a:solidFill>
                            <a:schemeClr val="accent5"/>
                          </a:solidFill>
                          <a:latin typeface="Malgun Gothic"/>
                          <a:ea typeface="Malgun Gothic"/>
                          <a:cs typeface="Malgun Gothic"/>
                          <a:sym typeface="Malgun Gothic"/>
                          <a:hlinkClick r:id="rId8"/>
                        </a:rPr>
                        <a:t>https://www.sktinsight.com/101233</a:t>
                      </a:r>
                      <a:endParaRPr sz="700">
                        <a:latin typeface="Malgun Gothic"/>
                        <a:ea typeface="Malgun Gothic"/>
                        <a:cs typeface="Malgun Gothic"/>
                        <a:sym typeface="Malgun Gothic"/>
                      </a:endParaRPr>
                    </a:p>
                  </a:txBody>
                  <a:tcPr marT="91425" marB="91425" marR="91425" marL="91425"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r>
              <a:tr h="381000">
                <a:tc>
                  <a:txBody>
                    <a:bodyPr/>
                    <a:lstStyle/>
                    <a:p>
                      <a:pPr indent="0" lvl="0" marL="0" rtl="0" algn="l">
                        <a:lnSpc>
                          <a:spcPct val="100000"/>
                        </a:lnSpc>
                        <a:spcBef>
                          <a:spcPts val="0"/>
                        </a:spcBef>
                        <a:spcAft>
                          <a:spcPts val="0"/>
                        </a:spcAft>
                        <a:buNone/>
                      </a:pPr>
                      <a:r>
                        <a:rPr lang="ko" sz="700">
                          <a:latin typeface="Malgun Gothic"/>
                          <a:ea typeface="Malgun Gothic"/>
                          <a:cs typeface="Malgun Gothic"/>
                          <a:sym typeface="Malgun Gothic"/>
                        </a:rPr>
                        <a:t>MechaSolution</a:t>
                      </a:r>
                      <a:endParaRPr sz="700">
                        <a:latin typeface="Malgun Gothic"/>
                        <a:ea typeface="Malgun Gothic"/>
                        <a:cs typeface="Malgun Gothic"/>
                        <a:sym typeface="Malgun Gothic"/>
                      </a:endParaRPr>
                    </a:p>
                  </a:txBody>
                  <a:tcPr marT="91425" marB="91425" marR="91425" marL="91425"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solidFill>
                      <a:srgbClr val="EFEFEF"/>
                    </a:solidFill>
                  </a:tcPr>
                </a:tc>
                <a:tc>
                  <a:txBody>
                    <a:bodyPr/>
                    <a:lstStyle/>
                    <a:p>
                      <a:pPr indent="0" lvl="0" marL="0" rtl="0" algn="l">
                        <a:lnSpc>
                          <a:spcPct val="100000"/>
                        </a:lnSpc>
                        <a:spcBef>
                          <a:spcPts val="0"/>
                        </a:spcBef>
                        <a:spcAft>
                          <a:spcPts val="0"/>
                        </a:spcAft>
                        <a:buNone/>
                      </a:pPr>
                      <a:r>
                        <a:rPr lang="ko" sz="700">
                          <a:latin typeface="Malgun Gothic"/>
                          <a:ea typeface="Malgun Gothic"/>
                          <a:cs typeface="Malgun Gothic"/>
                          <a:sym typeface="Malgun Gothic"/>
                        </a:rPr>
                        <a:t>센서, 장치 데이터 시트</a:t>
                      </a:r>
                      <a:endParaRPr sz="700">
                        <a:latin typeface="Malgun Gothic"/>
                        <a:ea typeface="Malgun Gothic"/>
                        <a:cs typeface="Malgun Gothic"/>
                        <a:sym typeface="Malgun Gothic"/>
                      </a:endParaRPr>
                    </a:p>
                  </a:txBody>
                  <a:tcPr marT="91425" marB="91425" marR="91425" marL="91425"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ko" sz="700" u="sng">
                          <a:solidFill>
                            <a:schemeClr val="hlink"/>
                          </a:solidFill>
                          <a:latin typeface="Malgun Gothic"/>
                          <a:ea typeface="Malgun Gothic"/>
                          <a:cs typeface="Malgun Gothic"/>
                          <a:sym typeface="Malgun Gothic"/>
                          <a:hlinkClick r:id="rId9"/>
                        </a:rPr>
                        <a:t>http://mechasolution.com/shop/main/index.php</a:t>
                      </a:r>
                      <a:endParaRPr sz="700">
                        <a:latin typeface="Malgun Gothic"/>
                        <a:ea typeface="Malgun Gothic"/>
                        <a:cs typeface="Malgun Gothic"/>
                        <a:sym typeface="Malgun Gothic"/>
                      </a:endParaRPr>
                    </a:p>
                  </a:txBody>
                  <a:tcPr marT="91425" marB="91425" marR="91425" marL="91425"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r>
              <a:tr h="381000">
                <a:tc>
                  <a:txBody>
                    <a:bodyPr/>
                    <a:lstStyle/>
                    <a:p>
                      <a:pPr indent="0" lvl="0" marL="0" rtl="0" algn="l">
                        <a:spcBef>
                          <a:spcPts val="0"/>
                        </a:spcBef>
                        <a:spcAft>
                          <a:spcPts val="0"/>
                        </a:spcAft>
                        <a:buNone/>
                      </a:pPr>
                      <a:r>
                        <a:rPr lang="ko" sz="700">
                          <a:latin typeface="Malgun Gothic"/>
                          <a:ea typeface="Malgun Gothic"/>
                          <a:cs typeface="Malgun Gothic"/>
                          <a:sym typeface="Malgun Gothic"/>
                        </a:rPr>
                        <a:t>DeviceMart</a:t>
                      </a:r>
                      <a:endParaRPr sz="700">
                        <a:latin typeface="Malgun Gothic"/>
                        <a:ea typeface="Malgun Gothic"/>
                        <a:cs typeface="Malgun Gothic"/>
                        <a:sym typeface="Malgun Gothic"/>
                      </a:endParaRPr>
                    </a:p>
                  </a:txBody>
                  <a:tcPr marT="91425" marB="91425" marR="91425" marL="91425">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rPr lang="ko" sz="700">
                          <a:latin typeface="Malgun Gothic"/>
                          <a:ea typeface="Malgun Gothic"/>
                          <a:cs typeface="Malgun Gothic"/>
                          <a:sym typeface="Malgun Gothic"/>
                        </a:rPr>
                        <a:t>센서, 장치 데이터 시트</a:t>
                      </a:r>
                      <a:endParaRPr sz="700">
                        <a:latin typeface="Malgun Gothic"/>
                        <a:ea typeface="Malgun Gothic"/>
                        <a:cs typeface="Malgun Gothic"/>
                        <a:sym typeface="Malgun Gothic"/>
                      </a:endParaRPr>
                    </a:p>
                  </a:txBody>
                  <a:tcPr marT="91425" marB="91425" marR="91425" marL="91425">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rtl="0" algn="l">
                        <a:spcBef>
                          <a:spcPts val="0"/>
                        </a:spcBef>
                        <a:spcAft>
                          <a:spcPts val="0"/>
                        </a:spcAft>
                        <a:buNone/>
                      </a:pPr>
                      <a:r>
                        <a:rPr lang="ko" sz="700" u="sng">
                          <a:solidFill>
                            <a:schemeClr val="hlink"/>
                          </a:solidFill>
                          <a:hlinkClick r:id="rId10"/>
                        </a:rPr>
                        <a:t>http://www.devicemart.co.kr/main/index</a:t>
                      </a:r>
                      <a:endParaRPr sz="700">
                        <a:latin typeface="Malgun Gothic"/>
                        <a:ea typeface="Malgun Gothic"/>
                        <a:cs typeface="Malgun Gothic"/>
                        <a:sym typeface="Malgun Gothic"/>
                      </a:endParaRPr>
                    </a:p>
                  </a:txBody>
                  <a:tcPr marT="91425" marB="91425" marR="91425" marL="91425">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r>
              <a:tr h="381000">
                <a:tc>
                  <a:txBody>
                    <a:bodyPr/>
                    <a:lstStyle/>
                    <a:p>
                      <a:pPr indent="0" lvl="0" marL="0" rtl="0" algn="l">
                        <a:lnSpc>
                          <a:spcPct val="100000"/>
                        </a:lnSpc>
                        <a:spcBef>
                          <a:spcPts val="0"/>
                        </a:spcBef>
                        <a:spcAft>
                          <a:spcPts val="0"/>
                        </a:spcAft>
                        <a:buNone/>
                      </a:pPr>
                      <a:r>
                        <a:rPr lang="ko" sz="700">
                          <a:latin typeface="Malgun Gothic"/>
                          <a:ea typeface="Malgun Gothic"/>
                          <a:cs typeface="Malgun Gothic"/>
                          <a:sym typeface="Malgun Gothic"/>
                        </a:rPr>
                        <a:t>gliffy</a:t>
                      </a:r>
                      <a:endParaRPr sz="700">
                        <a:latin typeface="Malgun Gothic"/>
                        <a:ea typeface="Malgun Gothic"/>
                        <a:cs typeface="Malgun Gothic"/>
                        <a:sym typeface="Malgun Gothic"/>
                      </a:endParaRPr>
                    </a:p>
                  </a:txBody>
                  <a:tcPr marT="91425" marB="91425" marR="91425" marL="91425"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solidFill>
                      <a:srgbClr val="EFEFEF"/>
                    </a:solidFill>
                  </a:tcPr>
                </a:tc>
                <a:tc>
                  <a:txBody>
                    <a:bodyPr/>
                    <a:lstStyle/>
                    <a:p>
                      <a:pPr indent="0" lvl="0" marL="0" rtl="0" algn="l">
                        <a:lnSpc>
                          <a:spcPct val="100000"/>
                        </a:lnSpc>
                        <a:spcBef>
                          <a:spcPts val="0"/>
                        </a:spcBef>
                        <a:spcAft>
                          <a:spcPts val="0"/>
                        </a:spcAft>
                        <a:buNone/>
                      </a:pPr>
                      <a:r>
                        <a:rPr lang="ko" sz="700">
                          <a:latin typeface="Malgun Gothic"/>
                          <a:ea typeface="Malgun Gothic"/>
                          <a:cs typeface="Malgun Gothic"/>
                          <a:sym typeface="Malgun Gothic"/>
                        </a:rPr>
                        <a:t>시스템 전체 구성도, 기능별 흐름도, 기능별 플로우 차트</a:t>
                      </a:r>
                      <a:endParaRPr sz="700">
                        <a:latin typeface="Malgun Gothic"/>
                        <a:ea typeface="Malgun Gothic"/>
                        <a:cs typeface="Malgun Gothic"/>
                        <a:sym typeface="Malgun Gothic"/>
                      </a:endParaRPr>
                    </a:p>
                  </a:txBody>
                  <a:tcPr marT="91425" marB="91425" marR="91425" marL="91425"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ko" sz="700" u="sng">
                          <a:solidFill>
                            <a:schemeClr val="hlink"/>
                          </a:solidFill>
                          <a:latin typeface="Malgun Gothic"/>
                          <a:ea typeface="Malgun Gothic"/>
                          <a:cs typeface="Malgun Gothic"/>
                          <a:sym typeface="Malgun Gothic"/>
                          <a:hlinkClick r:id="rId11"/>
                        </a:rPr>
                        <a:t>https://www.gliffy.com/</a:t>
                      </a:r>
                      <a:endParaRPr sz="700">
                        <a:latin typeface="Malgun Gothic"/>
                        <a:ea typeface="Malgun Gothic"/>
                        <a:cs typeface="Malgun Gothic"/>
                        <a:sym typeface="Malgun Gothic"/>
                      </a:endParaRPr>
                    </a:p>
                  </a:txBody>
                  <a:tcPr marT="91425" marB="91425" marR="91425" marL="91425"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r>
            </a:tbl>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 name="Shape 77"/>
        <p:cNvGrpSpPr/>
        <p:nvPr/>
      </p:nvGrpSpPr>
      <p:grpSpPr>
        <a:xfrm>
          <a:off x="0" y="0"/>
          <a:ext cx="0" cy="0"/>
          <a:chOff x="0" y="0"/>
          <a:chExt cx="0" cy="0"/>
        </a:xfrm>
      </p:grpSpPr>
      <p:sp>
        <p:nvSpPr>
          <p:cNvPr id="78" name="Google Shape;78;p16"/>
          <p:cNvSpPr txBox="1"/>
          <p:nvPr/>
        </p:nvSpPr>
        <p:spPr>
          <a:xfrm>
            <a:off x="498900" y="765050"/>
            <a:ext cx="8333400" cy="14874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ko" sz="1200">
                <a:latin typeface="Malgun Gothic"/>
                <a:ea typeface="Malgun Gothic"/>
                <a:cs typeface="Malgun Gothic"/>
                <a:sym typeface="Malgun Gothic"/>
              </a:rPr>
              <a:t>5) 주제 선정 배경 - 시대적 배경</a:t>
            </a:r>
            <a:endParaRPr b="1" sz="1200">
              <a:latin typeface="Malgun Gothic"/>
              <a:ea typeface="Malgun Gothic"/>
              <a:cs typeface="Malgun Gothic"/>
              <a:sym typeface="Malgun Gothic"/>
            </a:endParaRPr>
          </a:p>
          <a:p>
            <a:pPr indent="0" lvl="0" marL="0" rtl="0" algn="l">
              <a:lnSpc>
                <a:spcPct val="115000"/>
              </a:lnSpc>
              <a:spcBef>
                <a:spcPts val="0"/>
              </a:spcBef>
              <a:spcAft>
                <a:spcPts val="0"/>
              </a:spcAft>
              <a:buNone/>
            </a:pPr>
            <a:r>
              <a:t/>
            </a:r>
            <a:endParaRPr b="1" sz="1200">
              <a:solidFill>
                <a:srgbClr val="0000FF"/>
              </a:solidFill>
              <a:latin typeface="Malgun Gothic"/>
              <a:ea typeface="Malgun Gothic"/>
              <a:cs typeface="Malgun Gothic"/>
              <a:sym typeface="Malgun Gothic"/>
            </a:endParaRPr>
          </a:p>
          <a:p>
            <a:pPr indent="0" lvl="0" marL="0" rtl="0" algn="l">
              <a:lnSpc>
                <a:spcPct val="115000"/>
              </a:lnSpc>
              <a:spcBef>
                <a:spcPts val="0"/>
              </a:spcBef>
              <a:spcAft>
                <a:spcPts val="0"/>
              </a:spcAft>
              <a:buNone/>
            </a:pPr>
            <a:r>
              <a:rPr lang="ko" sz="1200">
                <a:latin typeface="Malgun Gothic"/>
                <a:ea typeface="Malgun Gothic"/>
                <a:cs typeface="Malgun Gothic"/>
                <a:sym typeface="Malgun Gothic"/>
              </a:rPr>
              <a:t>③ </a:t>
            </a:r>
            <a:r>
              <a:rPr b="1" lang="ko" sz="1200">
                <a:latin typeface="Malgun Gothic"/>
                <a:ea typeface="Malgun Gothic"/>
                <a:cs typeface="Malgun Gothic"/>
                <a:sym typeface="Malgun Gothic"/>
              </a:rPr>
              <a:t>정부 지원산업</a:t>
            </a:r>
            <a:endParaRPr b="1" sz="1200">
              <a:latin typeface="Malgun Gothic"/>
              <a:ea typeface="Malgun Gothic"/>
              <a:cs typeface="Malgun Gothic"/>
              <a:sym typeface="Malgun Gothic"/>
            </a:endParaRPr>
          </a:p>
          <a:p>
            <a:pPr indent="-304800" lvl="0" marL="457200" rtl="0" algn="l">
              <a:lnSpc>
                <a:spcPct val="115000"/>
              </a:lnSpc>
              <a:spcBef>
                <a:spcPts val="0"/>
              </a:spcBef>
              <a:spcAft>
                <a:spcPts val="0"/>
              </a:spcAft>
              <a:buSzPts val="1200"/>
              <a:buFont typeface="Malgun Gothic"/>
              <a:buChar char="-"/>
            </a:pPr>
            <a:r>
              <a:rPr lang="ko" sz="1200">
                <a:latin typeface="Malgun Gothic"/>
                <a:ea typeface="Malgun Gothic"/>
                <a:cs typeface="Malgun Gothic"/>
                <a:sym typeface="Malgun Gothic"/>
              </a:rPr>
              <a:t>정부는 스마트 홈 서비스 확대를 위해 소비자 체감 서비스 발굴과 실증 프로젝트 추진 및 새로운 서비스의 원활한 시장 진출을 위한 제도 개선등의 노력으로 2022년까지, 기업체들의 스마트 홈 iot  개발 지원을 할 것을 발표하였다.</a:t>
            </a:r>
            <a:endParaRPr b="1" sz="1200">
              <a:solidFill>
                <a:srgbClr val="0000FF"/>
              </a:solidFill>
              <a:latin typeface="Malgun Gothic"/>
              <a:ea typeface="Malgun Gothic"/>
              <a:cs typeface="Malgun Gothic"/>
              <a:sym typeface="Malgun Gothic"/>
            </a:endParaRPr>
          </a:p>
        </p:txBody>
      </p:sp>
      <p:pic>
        <p:nvPicPr>
          <p:cNvPr id="79" name="Google Shape;79;p16"/>
          <p:cNvPicPr preferRelativeResize="0"/>
          <p:nvPr/>
        </p:nvPicPr>
        <p:blipFill>
          <a:blip r:embed="rId3">
            <a:alphaModFix/>
          </a:blip>
          <a:stretch>
            <a:fillRect/>
          </a:stretch>
        </p:blipFill>
        <p:spPr>
          <a:xfrm>
            <a:off x="5853200" y="3746575"/>
            <a:ext cx="2979100" cy="1297675"/>
          </a:xfrm>
          <a:prstGeom prst="rect">
            <a:avLst/>
          </a:prstGeom>
          <a:noFill/>
          <a:ln>
            <a:noFill/>
          </a:ln>
        </p:spPr>
      </p:pic>
      <p:pic>
        <p:nvPicPr>
          <p:cNvPr id="80" name="Google Shape;80;p16"/>
          <p:cNvPicPr preferRelativeResize="0"/>
          <p:nvPr/>
        </p:nvPicPr>
        <p:blipFill>
          <a:blip r:embed="rId4">
            <a:alphaModFix/>
          </a:blip>
          <a:stretch>
            <a:fillRect/>
          </a:stretch>
        </p:blipFill>
        <p:spPr>
          <a:xfrm>
            <a:off x="5853200" y="2350675"/>
            <a:ext cx="2979100" cy="1297675"/>
          </a:xfrm>
          <a:prstGeom prst="rect">
            <a:avLst/>
          </a:prstGeom>
          <a:noFill/>
          <a:ln>
            <a:noFill/>
          </a:ln>
        </p:spPr>
      </p:pic>
      <p:pic>
        <p:nvPicPr>
          <p:cNvPr id="81" name="Google Shape;81;p16"/>
          <p:cNvPicPr preferRelativeResize="0"/>
          <p:nvPr/>
        </p:nvPicPr>
        <p:blipFill>
          <a:blip r:embed="rId5">
            <a:alphaModFix/>
          </a:blip>
          <a:stretch>
            <a:fillRect/>
          </a:stretch>
        </p:blipFill>
        <p:spPr>
          <a:xfrm>
            <a:off x="498900" y="2359150"/>
            <a:ext cx="2219700" cy="2643900"/>
          </a:xfrm>
          <a:prstGeom prst="rect">
            <a:avLst/>
          </a:prstGeom>
          <a:noFill/>
          <a:ln>
            <a:noFill/>
          </a:ln>
        </p:spPr>
      </p:pic>
      <p:pic>
        <p:nvPicPr>
          <p:cNvPr id="82" name="Google Shape;82;p16"/>
          <p:cNvPicPr preferRelativeResize="0"/>
          <p:nvPr/>
        </p:nvPicPr>
        <p:blipFill>
          <a:blip r:embed="rId6">
            <a:alphaModFix/>
          </a:blip>
          <a:stretch>
            <a:fillRect/>
          </a:stretch>
        </p:blipFill>
        <p:spPr>
          <a:xfrm>
            <a:off x="2796350" y="2325750"/>
            <a:ext cx="3056850" cy="2643901"/>
          </a:xfrm>
          <a:prstGeom prst="rect">
            <a:avLst/>
          </a:prstGeom>
          <a:noFill/>
          <a:ln>
            <a:noFill/>
          </a:ln>
        </p:spPr>
      </p:pic>
      <p:sp>
        <p:nvSpPr>
          <p:cNvPr id="83" name="Google Shape;83;p16"/>
          <p:cNvSpPr txBox="1"/>
          <p:nvPr>
            <p:ph type="title"/>
          </p:nvPr>
        </p:nvSpPr>
        <p:spPr>
          <a:xfrm>
            <a:off x="311700" y="105750"/>
            <a:ext cx="8520600" cy="55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sz="1800">
                <a:latin typeface="Malgun Gothic"/>
                <a:ea typeface="Malgun Gothic"/>
                <a:cs typeface="Malgun Gothic"/>
                <a:sym typeface="Malgun Gothic"/>
              </a:rPr>
              <a:t>1. </a:t>
            </a:r>
            <a:r>
              <a:rPr b="1" lang="ko" sz="1800">
                <a:latin typeface="Malgun Gothic"/>
                <a:ea typeface="Malgun Gothic"/>
                <a:cs typeface="Malgun Gothic"/>
                <a:sym typeface="Malgun Gothic"/>
              </a:rPr>
              <a:t>Project Topic - </a:t>
            </a:r>
            <a:r>
              <a:rPr b="1" lang="ko" sz="1000">
                <a:latin typeface="Malgun Gothic"/>
                <a:ea typeface="Malgun Gothic"/>
                <a:cs typeface="Malgun Gothic"/>
                <a:sym typeface="Malgun Gothic"/>
              </a:rPr>
              <a:t>프로젝트 주제 </a:t>
            </a:r>
            <a:r>
              <a:rPr lang="ko" sz="1000">
                <a:latin typeface="Malgun Gothic"/>
                <a:ea typeface="Malgun Gothic"/>
                <a:cs typeface="Malgun Gothic"/>
                <a:sym typeface="Malgun Gothic"/>
              </a:rPr>
              <a:t>선정 배경</a:t>
            </a:r>
            <a:endParaRPr b="1" sz="1000">
              <a:latin typeface="Malgun Gothic"/>
              <a:ea typeface="Malgun Gothic"/>
              <a:cs typeface="Malgun Gothic"/>
              <a:sym typeface="Malgun Gothic"/>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 name="Shape 87"/>
        <p:cNvGrpSpPr/>
        <p:nvPr/>
      </p:nvGrpSpPr>
      <p:grpSpPr>
        <a:xfrm>
          <a:off x="0" y="0"/>
          <a:ext cx="0" cy="0"/>
          <a:chOff x="0" y="0"/>
          <a:chExt cx="0" cy="0"/>
        </a:xfrm>
      </p:grpSpPr>
      <p:sp>
        <p:nvSpPr>
          <p:cNvPr id="88" name="Google Shape;88;p17"/>
          <p:cNvSpPr txBox="1"/>
          <p:nvPr/>
        </p:nvSpPr>
        <p:spPr>
          <a:xfrm>
            <a:off x="498900" y="765050"/>
            <a:ext cx="8333400" cy="18489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ko" sz="1200">
                <a:latin typeface="Malgun Gothic"/>
                <a:ea typeface="Malgun Gothic"/>
                <a:cs typeface="Malgun Gothic"/>
                <a:sym typeface="Malgun Gothic"/>
              </a:rPr>
              <a:t>5) 주제 선정 배경</a:t>
            </a:r>
            <a:endParaRPr b="1" sz="1200">
              <a:latin typeface="Malgun Gothic"/>
              <a:ea typeface="Malgun Gothic"/>
              <a:cs typeface="Malgun Gothic"/>
              <a:sym typeface="Malgun Gothic"/>
            </a:endParaRPr>
          </a:p>
          <a:p>
            <a:pPr indent="0" lvl="0" marL="0" rtl="0" algn="l">
              <a:lnSpc>
                <a:spcPct val="115000"/>
              </a:lnSpc>
              <a:spcBef>
                <a:spcPts val="0"/>
              </a:spcBef>
              <a:spcAft>
                <a:spcPts val="0"/>
              </a:spcAft>
              <a:buNone/>
            </a:pPr>
            <a:r>
              <a:t/>
            </a:r>
            <a:endParaRPr sz="1200">
              <a:latin typeface="Malgun Gothic"/>
              <a:ea typeface="Malgun Gothic"/>
              <a:cs typeface="Malgun Gothic"/>
              <a:sym typeface="Malgun Gothic"/>
            </a:endParaRPr>
          </a:p>
          <a:p>
            <a:pPr indent="-304800" lvl="0" marL="457200" rtl="0" algn="l">
              <a:lnSpc>
                <a:spcPct val="115000"/>
              </a:lnSpc>
              <a:spcBef>
                <a:spcPts val="0"/>
              </a:spcBef>
              <a:spcAft>
                <a:spcPts val="0"/>
              </a:spcAft>
              <a:buSzPts val="1200"/>
              <a:buFont typeface="Malgun Gothic"/>
              <a:buChar char="-"/>
            </a:pPr>
            <a:r>
              <a:rPr lang="ko" sz="1200">
                <a:latin typeface="Malgun Gothic"/>
                <a:ea typeface="Malgun Gothic"/>
                <a:cs typeface="Malgun Gothic"/>
                <a:sym typeface="Malgun Gothic"/>
              </a:rPr>
              <a:t>국내에서는 안정적인 인프라가 형성되고 있으며 다양한 서비스, 수요 계층, 국가 지원의 증가로 국내외적 스마트홈 시장 규모가 상승 추세이다.</a:t>
            </a:r>
            <a:endParaRPr sz="1200">
              <a:latin typeface="Malgun Gothic"/>
              <a:ea typeface="Malgun Gothic"/>
              <a:cs typeface="Malgun Gothic"/>
              <a:sym typeface="Malgun Gothic"/>
            </a:endParaRPr>
          </a:p>
          <a:p>
            <a:pPr indent="-304800" lvl="0" marL="457200" rtl="0" algn="l">
              <a:lnSpc>
                <a:spcPct val="115000"/>
              </a:lnSpc>
              <a:spcBef>
                <a:spcPts val="0"/>
              </a:spcBef>
              <a:spcAft>
                <a:spcPts val="0"/>
              </a:spcAft>
              <a:buSzPts val="1200"/>
              <a:buFont typeface="Malgun Gothic"/>
              <a:buChar char="-"/>
            </a:pPr>
            <a:r>
              <a:rPr lang="ko" sz="1200">
                <a:latin typeface="Malgun Gothic"/>
                <a:ea typeface="Malgun Gothic"/>
                <a:cs typeface="Malgun Gothic"/>
                <a:sym typeface="Malgun Gothic"/>
              </a:rPr>
              <a:t>시장과 수요는 증가하고 있지만 아직 대중화 되지 못한 이유는 가격 경쟁력과 사용자에게 쉽고 직관적인 서비스가 부족한 것으로 추정하게 되었다.</a:t>
            </a:r>
            <a:endParaRPr sz="1200">
              <a:latin typeface="Malgun Gothic"/>
              <a:ea typeface="Malgun Gothic"/>
              <a:cs typeface="Malgun Gothic"/>
              <a:sym typeface="Malgun Gothic"/>
            </a:endParaRPr>
          </a:p>
          <a:p>
            <a:pPr indent="-304800" lvl="0" marL="457200" rtl="0" algn="l">
              <a:lnSpc>
                <a:spcPct val="115000"/>
              </a:lnSpc>
              <a:spcBef>
                <a:spcPts val="0"/>
              </a:spcBef>
              <a:spcAft>
                <a:spcPts val="0"/>
              </a:spcAft>
              <a:buSzPts val="1200"/>
              <a:buFont typeface="Malgun Gothic"/>
              <a:buChar char="-"/>
            </a:pPr>
            <a:r>
              <a:rPr lang="ko" sz="1200">
                <a:latin typeface="Malgun Gothic"/>
                <a:ea typeface="Malgun Gothic"/>
                <a:cs typeface="Malgun Gothic"/>
                <a:sym typeface="Malgun Gothic"/>
              </a:rPr>
              <a:t>적은 비용으로도 일상생활에서 생기는 불편함을 개선하고 사용자에게 작지만 영향력이 큰 서비스를 제공하기 위해 이 프로젝트를 기획 하였다.</a:t>
            </a:r>
            <a:endParaRPr sz="1200">
              <a:latin typeface="Malgun Gothic"/>
              <a:ea typeface="Malgun Gothic"/>
              <a:cs typeface="Malgun Gothic"/>
              <a:sym typeface="Malgun Gothic"/>
            </a:endParaRPr>
          </a:p>
        </p:txBody>
      </p:sp>
      <p:sp>
        <p:nvSpPr>
          <p:cNvPr id="89" name="Google Shape;89;p17"/>
          <p:cNvSpPr txBox="1"/>
          <p:nvPr>
            <p:ph type="title"/>
          </p:nvPr>
        </p:nvSpPr>
        <p:spPr>
          <a:xfrm>
            <a:off x="311700" y="105750"/>
            <a:ext cx="8520600" cy="55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sz="1800">
                <a:latin typeface="Malgun Gothic"/>
                <a:ea typeface="Malgun Gothic"/>
                <a:cs typeface="Malgun Gothic"/>
                <a:sym typeface="Malgun Gothic"/>
              </a:rPr>
              <a:t>1. </a:t>
            </a:r>
            <a:r>
              <a:rPr b="1" lang="ko" sz="1800">
                <a:latin typeface="Malgun Gothic"/>
                <a:ea typeface="Malgun Gothic"/>
                <a:cs typeface="Malgun Gothic"/>
                <a:sym typeface="Malgun Gothic"/>
              </a:rPr>
              <a:t>Project Topic - </a:t>
            </a:r>
            <a:r>
              <a:rPr b="1" lang="ko" sz="1000">
                <a:latin typeface="Malgun Gothic"/>
                <a:ea typeface="Malgun Gothic"/>
                <a:cs typeface="Malgun Gothic"/>
                <a:sym typeface="Malgun Gothic"/>
              </a:rPr>
              <a:t>프로젝트 주제 </a:t>
            </a:r>
            <a:r>
              <a:rPr lang="ko" sz="1000">
                <a:latin typeface="Malgun Gothic"/>
                <a:ea typeface="Malgun Gothic"/>
                <a:cs typeface="Malgun Gothic"/>
                <a:sym typeface="Malgun Gothic"/>
              </a:rPr>
              <a:t>선정 배경</a:t>
            </a:r>
            <a:endParaRPr b="1" sz="1000">
              <a:latin typeface="Malgun Gothic"/>
              <a:ea typeface="Malgun Gothic"/>
              <a:cs typeface="Malgun Gothic"/>
              <a:sym typeface="Malgun Gothic"/>
            </a:endParaRPr>
          </a:p>
        </p:txBody>
      </p:sp>
      <p:pic>
        <p:nvPicPr>
          <p:cNvPr id="90" name="Google Shape;90;p17"/>
          <p:cNvPicPr preferRelativeResize="0"/>
          <p:nvPr/>
        </p:nvPicPr>
        <p:blipFill>
          <a:blip r:embed="rId3">
            <a:alphaModFix/>
          </a:blip>
          <a:stretch>
            <a:fillRect/>
          </a:stretch>
        </p:blipFill>
        <p:spPr>
          <a:xfrm>
            <a:off x="3298013" y="2646050"/>
            <a:ext cx="2735174" cy="238727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 name="Shape 94"/>
        <p:cNvGrpSpPr/>
        <p:nvPr/>
      </p:nvGrpSpPr>
      <p:grpSpPr>
        <a:xfrm>
          <a:off x="0" y="0"/>
          <a:ext cx="0" cy="0"/>
          <a:chOff x="0" y="0"/>
          <a:chExt cx="0" cy="0"/>
        </a:xfrm>
      </p:grpSpPr>
      <p:pic>
        <p:nvPicPr>
          <p:cNvPr id="95" name="Google Shape;95;p18"/>
          <p:cNvPicPr preferRelativeResize="0"/>
          <p:nvPr/>
        </p:nvPicPr>
        <p:blipFill rotWithShape="1">
          <a:blip r:embed="rId3">
            <a:alphaModFix/>
          </a:blip>
          <a:srcRect b="1302" l="0" r="0" t="0"/>
          <a:stretch/>
        </p:blipFill>
        <p:spPr>
          <a:xfrm>
            <a:off x="228925" y="938775"/>
            <a:ext cx="4996501" cy="3779475"/>
          </a:xfrm>
          <a:prstGeom prst="rect">
            <a:avLst/>
          </a:prstGeom>
          <a:noFill/>
          <a:ln>
            <a:noFill/>
          </a:ln>
        </p:spPr>
      </p:pic>
      <p:sp>
        <p:nvSpPr>
          <p:cNvPr id="96" name="Google Shape;96;p18"/>
          <p:cNvSpPr txBox="1"/>
          <p:nvPr/>
        </p:nvSpPr>
        <p:spPr>
          <a:xfrm>
            <a:off x="5198725" y="938700"/>
            <a:ext cx="3777300" cy="3779400"/>
          </a:xfrm>
          <a:prstGeom prst="rect">
            <a:avLst/>
          </a:prstGeom>
          <a:solidFill>
            <a:srgbClr val="D9D9D9"/>
          </a:solidFill>
          <a:ln cap="flat" cmpd="sng" w="9525">
            <a:solidFill>
              <a:srgbClr val="D9D9D9"/>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ko" sz="1100">
                <a:latin typeface="Malgun Gothic"/>
                <a:ea typeface="Malgun Gothic"/>
                <a:cs typeface="Malgun Gothic"/>
                <a:sym typeface="Malgun Gothic"/>
              </a:rPr>
              <a:t>① 혼자 살아도 안전! 보안! 이제 걱정 NO!</a:t>
            </a:r>
            <a:endParaRPr b="1" sz="1100">
              <a:latin typeface="Malgun Gothic"/>
              <a:ea typeface="Malgun Gothic"/>
              <a:cs typeface="Malgun Gothic"/>
              <a:sym typeface="Malgun Gothic"/>
            </a:endParaRPr>
          </a:p>
          <a:p>
            <a:pPr indent="-298450" lvl="0" marL="457200" rtl="0" algn="l">
              <a:lnSpc>
                <a:spcPct val="115000"/>
              </a:lnSpc>
              <a:spcBef>
                <a:spcPts val="0"/>
              </a:spcBef>
              <a:spcAft>
                <a:spcPts val="0"/>
              </a:spcAft>
              <a:buSzPts val="1100"/>
              <a:buFont typeface="Malgun Gothic"/>
              <a:buChar char="-"/>
            </a:pPr>
            <a:r>
              <a:rPr lang="ko" sz="1100">
                <a:latin typeface="Malgun Gothic"/>
                <a:ea typeface="Malgun Gothic"/>
                <a:cs typeface="Malgun Gothic"/>
                <a:sym typeface="Malgun Gothic"/>
              </a:rPr>
              <a:t>24시간 CCTV로 우리 집 확인 가능!</a:t>
            </a:r>
            <a:endParaRPr sz="1100">
              <a:latin typeface="Malgun Gothic"/>
              <a:ea typeface="Malgun Gothic"/>
              <a:cs typeface="Malgun Gothic"/>
              <a:sym typeface="Malgun Gothic"/>
            </a:endParaRPr>
          </a:p>
          <a:p>
            <a:pPr indent="-298450" lvl="0" marL="457200" rtl="0" algn="l">
              <a:lnSpc>
                <a:spcPct val="115000"/>
              </a:lnSpc>
              <a:spcBef>
                <a:spcPts val="0"/>
              </a:spcBef>
              <a:spcAft>
                <a:spcPts val="0"/>
              </a:spcAft>
              <a:buSzPts val="1100"/>
              <a:buFont typeface="Malgun Gothic"/>
              <a:buChar char="-"/>
            </a:pPr>
            <a:r>
              <a:rPr lang="ko" sz="1100">
                <a:latin typeface="Malgun Gothic"/>
                <a:ea typeface="Malgun Gothic"/>
                <a:cs typeface="Malgun Gothic"/>
                <a:sym typeface="Malgun Gothic"/>
              </a:rPr>
              <a:t>Only 내 지문으로만, 현관문이 OPEN!</a:t>
            </a:r>
            <a:endParaRPr sz="1100">
              <a:latin typeface="Malgun Gothic"/>
              <a:ea typeface="Malgun Gothic"/>
              <a:cs typeface="Malgun Gothic"/>
              <a:sym typeface="Malgun Gothic"/>
            </a:endParaRPr>
          </a:p>
          <a:p>
            <a:pPr indent="0" lvl="0" marL="0" rtl="0" algn="l">
              <a:lnSpc>
                <a:spcPct val="115000"/>
              </a:lnSpc>
              <a:spcBef>
                <a:spcPts val="0"/>
              </a:spcBef>
              <a:spcAft>
                <a:spcPts val="0"/>
              </a:spcAft>
              <a:buNone/>
            </a:pPr>
            <a:r>
              <a:t/>
            </a:r>
            <a:endParaRPr sz="1100">
              <a:latin typeface="Malgun Gothic"/>
              <a:ea typeface="Malgun Gothic"/>
              <a:cs typeface="Malgun Gothic"/>
              <a:sym typeface="Malgun Gothic"/>
            </a:endParaRPr>
          </a:p>
          <a:p>
            <a:pPr indent="0" lvl="0" marL="0" rtl="0" algn="l">
              <a:lnSpc>
                <a:spcPct val="115000"/>
              </a:lnSpc>
              <a:spcBef>
                <a:spcPts val="0"/>
              </a:spcBef>
              <a:spcAft>
                <a:spcPts val="0"/>
              </a:spcAft>
              <a:buNone/>
            </a:pPr>
            <a:r>
              <a:rPr b="1" lang="ko" sz="1100">
                <a:latin typeface="Malgun Gothic"/>
                <a:ea typeface="Malgun Gothic"/>
                <a:cs typeface="Malgun Gothic"/>
                <a:sym typeface="Malgun Gothic"/>
              </a:rPr>
              <a:t>② 우리 집 전기세는 내가 지킨다!</a:t>
            </a:r>
            <a:endParaRPr b="1" sz="1100">
              <a:latin typeface="Malgun Gothic"/>
              <a:ea typeface="Malgun Gothic"/>
              <a:cs typeface="Malgun Gothic"/>
              <a:sym typeface="Malgun Gothic"/>
            </a:endParaRPr>
          </a:p>
          <a:p>
            <a:pPr indent="-298450" lvl="0" marL="457200" rtl="0" algn="l">
              <a:lnSpc>
                <a:spcPct val="115000"/>
              </a:lnSpc>
              <a:spcBef>
                <a:spcPts val="0"/>
              </a:spcBef>
              <a:spcAft>
                <a:spcPts val="0"/>
              </a:spcAft>
              <a:buSzPts val="1100"/>
              <a:buFont typeface="Malgun Gothic"/>
              <a:buChar char="-"/>
            </a:pPr>
            <a:r>
              <a:rPr lang="ko" sz="1100">
                <a:latin typeface="Malgun Gothic"/>
                <a:ea typeface="Malgun Gothic"/>
                <a:cs typeface="Malgun Gothic"/>
                <a:sym typeface="Malgun Gothic"/>
              </a:rPr>
              <a:t>까먹고 전등 안 끄고 나왔다?! 밖에서도 OFF 가능!</a:t>
            </a:r>
            <a:endParaRPr sz="1100">
              <a:latin typeface="Malgun Gothic"/>
              <a:ea typeface="Malgun Gothic"/>
              <a:cs typeface="Malgun Gothic"/>
              <a:sym typeface="Malgun Gothic"/>
            </a:endParaRPr>
          </a:p>
          <a:p>
            <a:pPr indent="0" lvl="0" marL="0" rtl="0" algn="l">
              <a:lnSpc>
                <a:spcPct val="115000"/>
              </a:lnSpc>
              <a:spcBef>
                <a:spcPts val="0"/>
              </a:spcBef>
              <a:spcAft>
                <a:spcPts val="0"/>
              </a:spcAft>
              <a:buNone/>
            </a:pPr>
            <a:r>
              <a:t/>
            </a:r>
            <a:endParaRPr sz="1100">
              <a:latin typeface="Malgun Gothic"/>
              <a:ea typeface="Malgun Gothic"/>
              <a:cs typeface="Malgun Gothic"/>
              <a:sym typeface="Malgun Gothic"/>
            </a:endParaRPr>
          </a:p>
          <a:p>
            <a:pPr indent="0" lvl="0" marL="0" rtl="0" algn="l">
              <a:lnSpc>
                <a:spcPct val="115000"/>
              </a:lnSpc>
              <a:spcBef>
                <a:spcPts val="0"/>
              </a:spcBef>
              <a:spcAft>
                <a:spcPts val="0"/>
              </a:spcAft>
              <a:buNone/>
            </a:pPr>
            <a:r>
              <a:rPr b="1" lang="ko" sz="1100">
                <a:latin typeface="Malgun Gothic"/>
                <a:ea typeface="Malgun Gothic"/>
                <a:cs typeface="Malgun Gothic"/>
                <a:sym typeface="Malgun Gothic"/>
              </a:rPr>
              <a:t>③ 내가 원하는 걸 들어주는 미니 스피커!</a:t>
            </a:r>
            <a:endParaRPr b="1" sz="1100">
              <a:latin typeface="Malgun Gothic"/>
              <a:ea typeface="Malgun Gothic"/>
              <a:cs typeface="Malgun Gothic"/>
              <a:sym typeface="Malgun Gothic"/>
            </a:endParaRPr>
          </a:p>
          <a:p>
            <a:pPr indent="-298450" lvl="0" marL="457200" rtl="0" algn="l">
              <a:lnSpc>
                <a:spcPct val="115000"/>
              </a:lnSpc>
              <a:spcBef>
                <a:spcPts val="0"/>
              </a:spcBef>
              <a:spcAft>
                <a:spcPts val="0"/>
              </a:spcAft>
              <a:buSzPts val="1100"/>
              <a:buFont typeface="Malgun Gothic"/>
              <a:buChar char="-"/>
            </a:pPr>
            <a:r>
              <a:rPr lang="ko" sz="1100">
                <a:latin typeface="Malgun Gothic"/>
                <a:ea typeface="Malgun Gothic"/>
                <a:cs typeface="Malgun Gothic"/>
                <a:sym typeface="Malgun Gothic"/>
              </a:rPr>
              <a:t>‘불 꺼!’ ‘불 켜!’ 라고 말하면 들어주고, 궁금한 건 대답해주는 나만의 친구</a:t>
            </a:r>
            <a:endParaRPr sz="1100">
              <a:latin typeface="Malgun Gothic"/>
              <a:ea typeface="Malgun Gothic"/>
              <a:cs typeface="Malgun Gothic"/>
              <a:sym typeface="Malgun Gothic"/>
            </a:endParaRPr>
          </a:p>
          <a:p>
            <a:pPr indent="0" lvl="0" marL="0" rtl="0" algn="l">
              <a:lnSpc>
                <a:spcPct val="115000"/>
              </a:lnSpc>
              <a:spcBef>
                <a:spcPts val="0"/>
              </a:spcBef>
              <a:spcAft>
                <a:spcPts val="0"/>
              </a:spcAft>
              <a:buNone/>
            </a:pPr>
            <a:r>
              <a:t/>
            </a:r>
            <a:endParaRPr sz="1100">
              <a:latin typeface="Malgun Gothic"/>
              <a:ea typeface="Malgun Gothic"/>
              <a:cs typeface="Malgun Gothic"/>
              <a:sym typeface="Malgun Gothic"/>
            </a:endParaRPr>
          </a:p>
          <a:p>
            <a:pPr indent="0" lvl="0" marL="0" rtl="0" algn="l">
              <a:lnSpc>
                <a:spcPct val="115000"/>
              </a:lnSpc>
              <a:spcBef>
                <a:spcPts val="0"/>
              </a:spcBef>
              <a:spcAft>
                <a:spcPts val="0"/>
              </a:spcAft>
              <a:buNone/>
            </a:pPr>
            <a:r>
              <a:rPr b="1" lang="ko" sz="1100">
                <a:latin typeface="Malgun Gothic"/>
                <a:ea typeface="Malgun Gothic"/>
                <a:cs typeface="Malgun Gothic"/>
                <a:sym typeface="Malgun Gothic"/>
              </a:rPr>
              <a:t>④ 오늘 뭐 입지? 스타일을 추천해줘!</a:t>
            </a:r>
            <a:endParaRPr b="1" sz="1100">
              <a:latin typeface="Malgun Gothic"/>
              <a:ea typeface="Malgun Gothic"/>
              <a:cs typeface="Malgun Gothic"/>
              <a:sym typeface="Malgun Gothic"/>
            </a:endParaRPr>
          </a:p>
          <a:p>
            <a:pPr indent="-298450" lvl="0" marL="457200" rtl="0" algn="l">
              <a:lnSpc>
                <a:spcPct val="115000"/>
              </a:lnSpc>
              <a:spcBef>
                <a:spcPts val="0"/>
              </a:spcBef>
              <a:spcAft>
                <a:spcPts val="0"/>
              </a:spcAft>
              <a:buSzPts val="1100"/>
              <a:buFont typeface="Malgun Gothic"/>
              <a:buChar char="-"/>
            </a:pPr>
            <a:r>
              <a:rPr lang="ko" sz="1100">
                <a:latin typeface="Malgun Gothic"/>
                <a:ea typeface="Malgun Gothic"/>
                <a:cs typeface="Malgun Gothic"/>
                <a:sym typeface="Malgun Gothic"/>
              </a:rPr>
              <a:t>웹 캠으로 촬영 된, 나의 코디 데이터로 오늘의 코디를 추천해주는 코디네이터</a:t>
            </a:r>
            <a:endParaRPr sz="1100">
              <a:latin typeface="Malgun Gothic"/>
              <a:ea typeface="Malgun Gothic"/>
              <a:cs typeface="Malgun Gothic"/>
              <a:sym typeface="Malgun Gothic"/>
            </a:endParaRPr>
          </a:p>
          <a:p>
            <a:pPr indent="0" lvl="0" marL="0" rtl="0" algn="l">
              <a:lnSpc>
                <a:spcPct val="115000"/>
              </a:lnSpc>
              <a:spcBef>
                <a:spcPts val="0"/>
              </a:spcBef>
              <a:spcAft>
                <a:spcPts val="0"/>
              </a:spcAft>
              <a:buNone/>
            </a:pPr>
            <a:r>
              <a:t/>
            </a:r>
            <a:endParaRPr sz="1100">
              <a:latin typeface="Malgun Gothic"/>
              <a:ea typeface="Malgun Gothic"/>
              <a:cs typeface="Malgun Gothic"/>
              <a:sym typeface="Malgun Gothic"/>
            </a:endParaRPr>
          </a:p>
          <a:p>
            <a:pPr indent="0" lvl="0" marL="0" rtl="0" algn="l">
              <a:lnSpc>
                <a:spcPct val="115000"/>
              </a:lnSpc>
              <a:spcBef>
                <a:spcPts val="0"/>
              </a:spcBef>
              <a:spcAft>
                <a:spcPts val="0"/>
              </a:spcAft>
              <a:buNone/>
            </a:pPr>
            <a:r>
              <a:rPr b="1" lang="ko" sz="1100">
                <a:latin typeface="Malgun Gothic"/>
                <a:ea typeface="Malgun Gothic"/>
                <a:cs typeface="Malgun Gothic"/>
                <a:sym typeface="Malgun Gothic"/>
              </a:rPr>
              <a:t>⑤ 우리 집과 나의 기록을 보여줘!</a:t>
            </a:r>
            <a:endParaRPr b="1" sz="1100">
              <a:latin typeface="Malgun Gothic"/>
              <a:ea typeface="Malgun Gothic"/>
              <a:cs typeface="Malgun Gothic"/>
              <a:sym typeface="Malgun Gothic"/>
            </a:endParaRPr>
          </a:p>
          <a:p>
            <a:pPr indent="-298450" lvl="0" marL="457200" rtl="0" algn="l">
              <a:lnSpc>
                <a:spcPct val="115000"/>
              </a:lnSpc>
              <a:spcBef>
                <a:spcPts val="0"/>
              </a:spcBef>
              <a:spcAft>
                <a:spcPts val="0"/>
              </a:spcAft>
              <a:buSzPts val="1100"/>
              <a:buFont typeface="Malgun Gothic"/>
              <a:buChar char="-"/>
            </a:pPr>
            <a:r>
              <a:rPr lang="ko" sz="1100">
                <a:latin typeface="Malgun Gothic"/>
                <a:ea typeface="Malgun Gothic"/>
                <a:cs typeface="Malgun Gothic"/>
                <a:sym typeface="Malgun Gothic"/>
              </a:rPr>
              <a:t>집에서 일어났던 일들의 기록을 SHOW!</a:t>
            </a:r>
            <a:endParaRPr sz="1100">
              <a:latin typeface="Malgun Gothic"/>
              <a:ea typeface="Malgun Gothic"/>
              <a:cs typeface="Malgun Gothic"/>
              <a:sym typeface="Malgun Gothic"/>
            </a:endParaRPr>
          </a:p>
        </p:txBody>
      </p:sp>
      <p:sp>
        <p:nvSpPr>
          <p:cNvPr id="97" name="Google Shape;97;p18"/>
          <p:cNvSpPr txBox="1"/>
          <p:nvPr/>
        </p:nvSpPr>
        <p:spPr>
          <a:xfrm>
            <a:off x="1830900" y="565575"/>
            <a:ext cx="5482200" cy="373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ko" sz="1200">
                <a:latin typeface="Malgun Gothic"/>
                <a:ea typeface="Malgun Gothic"/>
                <a:cs typeface="Malgun Gothic"/>
                <a:sym typeface="Malgun Gothic"/>
              </a:rPr>
              <a:t>언제 어디서나, 스마트폰으로 ‘</a:t>
            </a:r>
            <a:r>
              <a:rPr b="1" lang="ko" sz="1200">
                <a:solidFill>
                  <a:srgbClr val="163EF5"/>
                </a:solidFill>
                <a:latin typeface="Malgun Gothic"/>
                <a:ea typeface="Malgun Gothic"/>
                <a:cs typeface="Malgun Gothic"/>
                <a:sym typeface="Malgun Gothic"/>
              </a:rPr>
              <a:t>나 혼자 원하는대로</a:t>
            </a:r>
            <a:r>
              <a:rPr b="1" lang="ko" sz="1200">
                <a:latin typeface="Malgun Gothic"/>
                <a:ea typeface="Malgun Gothic"/>
                <a:cs typeface="Malgun Gothic"/>
                <a:sym typeface="Malgun Gothic"/>
              </a:rPr>
              <a:t>’ 우리집을 관리해보세요!</a:t>
            </a:r>
            <a:endParaRPr b="1" sz="1200">
              <a:latin typeface="Malgun Gothic"/>
              <a:ea typeface="Malgun Gothic"/>
              <a:cs typeface="Malgun Gothic"/>
              <a:sym typeface="Malgun Gothic"/>
            </a:endParaRPr>
          </a:p>
        </p:txBody>
      </p:sp>
      <p:sp>
        <p:nvSpPr>
          <p:cNvPr id="98" name="Google Shape;98;p18"/>
          <p:cNvSpPr txBox="1"/>
          <p:nvPr>
            <p:ph type="title"/>
          </p:nvPr>
        </p:nvSpPr>
        <p:spPr>
          <a:xfrm>
            <a:off x="311700" y="97875"/>
            <a:ext cx="8520600" cy="55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sz="1800">
                <a:latin typeface="Malgun Gothic"/>
                <a:ea typeface="Malgun Gothic"/>
                <a:cs typeface="Malgun Gothic"/>
                <a:sym typeface="Malgun Gothic"/>
              </a:rPr>
              <a:t>2</a:t>
            </a:r>
            <a:r>
              <a:rPr lang="ko" sz="1800">
                <a:latin typeface="Malgun Gothic"/>
                <a:ea typeface="Malgun Gothic"/>
                <a:cs typeface="Malgun Gothic"/>
                <a:sym typeface="Malgun Gothic"/>
              </a:rPr>
              <a:t>. </a:t>
            </a:r>
            <a:r>
              <a:rPr b="1" lang="ko" sz="1800">
                <a:latin typeface="Malgun Gothic"/>
                <a:ea typeface="Malgun Gothic"/>
                <a:cs typeface="Malgun Gothic"/>
                <a:sym typeface="Malgun Gothic"/>
              </a:rPr>
              <a:t>Project </a:t>
            </a:r>
            <a:r>
              <a:rPr lang="ko" sz="1800">
                <a:latin typeface="Malgun Gothic"/>
                <a:ea typeface="Malgun Gothic"/>
                <a:cs typeface="Malgun Gothic"/>
                <a:sym typeface="Malgun Gothic"/>
              </a:rPr>
              <a:t>Concept</a:t>
            </a:r>
            <a:r>
              <a:rPr b="1" lang="ko" sz="1800">
                <a:latin typeface="Malgun Gothic"/>
                <a:ea typeface="Malgun Gothic"/>
                <a:cs typeface="Malgun Gothic"/>
                <a:sym typeface="Malgun Gothic"/>
              </a:rPr>
              <a:t> - </a:t>
            </a:r>
            <a:r>
              <a:rPr b="1" lang="ko" sz="1000">
                <a:latin typeface="Malgun Gothic"/>
                <a:ea typeface="Malgun Gothic"/>
                <a:cs typeface="Malgun Gothic"/>
                <a:sym typeface="Malgun Gothic"/>
              </a:rPr>
              <a:t>프로젝트 </a:t>
            </a:r>
            <a:r>
              <a:rPr lang="ko" sz="1000">
                <a:latin typeface="Malgun Gothic"/>
                <a:ea typeface="Malgun Gothic"/>
                <a:cs typeface="Malgun Gothic"/>
                <a:sym typeface="Malgun Gothic"/>
              </a:rPr>
              <a:t>컨셉</a:t>
            </a:r>
            <a:endParaRPr b="1" sz="1000">
              <a:latin typeface="Malgun Gothic"/>
              <a:ea typeface="Malgun Gothic"/>
              <a:cs typeface="Malgun Gothic"/>
              <a:sym typeface="Malgun Gothic"/>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 name="Shape 102"/>
        <p:cNvGrpSpPr/>
        <p:nvPr/>
      </p:nvGrpSpPr>
      <p:grpSpPr>
        <a:xfrm>
          <a:off x="0" y="0"/>
          <a:ext cx="0" cy="0"/>
          <a:chOff x="0" y="0"/>
          <a:chExt cx="0" cy="0"/>
        </a:xfrm>
      </p:grpSpPr>
      <p:sp>
        <p:nvSpPr>
          <p:cNvPr id="103" name="Google Shape;103;p19"/>
          <p:cNvSpPr txBox="1"/>
          <p:nvPr>
            <p:ph type="title"/>
          </p:nvPr>
        </p:nvSpPr>
        <p:spPr>
          <a:xfrm>
            <a:off x="311700" y="79325"/>
            <a:ext cx="8520600" cy="55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ko" sz="1800">
                <a:latin typeface="Malgun Gothic"/>
                <a:ea typeface="Malgun Gothic"/>
                <a:cs typeface="Malgun Gothic"/>
                <a:sym typeface="Malgun Gothic"/>
              </a:rPr>
              <a:t>3. Project System Introduction - </a:t>
            </a:r>
            <a:r>
              <a:rPr b="1" lang="ko" sz="1000">
                <a:latin typeface="Malgun Gothic"/>
                <a:ea typeface="Malgun Gothic"/>
                <a:cs typeface="Malgun Gothic"/>
                <a:sym typeface="Malgun Gothic"/>
              </a:rPr>
              <a:t>프로젝트 시스템 소개</a:t>
            </a:r>
            <a:endParaRPr b="1" sz="1000">
              <a:latin typeface="Malgun Gothic"/>
              <a:ea typeface="Malgun Gothic"/>
              <a:cs typeface="Malgun Gothic"/>
              <a:sym typeface="Malgun Gothic"/>
            </a:endParaRPr>
          </a:p>
        </p:txBody>
      </p:sp>
      <p:graphicFrame>
        <p:nvGraphicFramePr>
          <p:cNvPr id="104" name="Google Shape;104;p19"/>
          <p:cNvGraphicFramePr/>
          <p:nvPr/>
        </p:nvGraphicFramePr>
        <p:xfrm>
          <a:off x="543575" y="631925"/>
          <a:ext cx="3000000" cy="3000000"/>
        </p:xfrm>
        <a:graphic>
          <a:graphicData uri="http://schemas.openxmlformats.org/drawingml/2006/table">
            <a:tbl>
              <a:tblPr>
                <a:noFill/>
                <a:tableStyleId>{7F3E2E57-E3F8-4413-8B44-8BF3A02015B0}</a:tableStyleId>
              </a:tblPr>
              <a:tblGrid>
                <a:gridCol w="2094975"/>
                <a:gridCol w="4427925"/>
                <a:gridCol w="1533925"/>
              </a:tblGrid>
              <a:tr h="358100">
                <a:tc>
                  <a:txBody>
                    <a:bodyPr/>
                    <a:lstStyle/>
                    <a:p>
                      <a:pPr indent="0" lvl="0" marL="0" rtl="0" algn="ctr">
                        <a:lnSpc>
                          <a:spcPct val="100000"/>
                        </a:lnSpc>
                        <a:spcBef>
                          <a:spcPts val="0"/>
                        </a:spcBef>
                        <a:spcAft>
                          <a:spcPts val="0"/>
                        </a:spcAft>
                        <a:buNone/>
                      </a:pPr>
                      <a:r>
                        <a:rPr b="1" lang="ko" sz="1000">
                          <a:solidFill>
                            <a:srgbClr val="F3F3F3"/>
                          </a:solidFill>
                          <a:latin typeface="Malgun Gothic"/>
                          <a:ea typeface="Malgun Gothic"/>
                          <a:cs typeface="Malgun Gothic"/>
                          <a:sym typeface="Malgun Gothic"/>
                        </a:rPr>
                        <a:t>시스템 서비스</a:t>
                      </a:r>
                      <a:endParaRPr b="1" sz="1000">
                        <a:solidFill>
                          <a:srgbClr val="F3F3F3"/>
                        </a:solidFill>
                        <a:latin typeface="Malgun Gothic"/>
                        <a:ea typeface="Malgun Gothic"/>
                        <a:cs typeface="Malgun Gothic"/>
                        <a:sym typeface="Malgun Gothic"/>
                      </a:endParaRPr>
                    </a:p>
                  </a:txBody>
                  <a:tcPr marT="91425" marB="91425" marR="91425" marL="91425"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solidFill>
                      <a:schemeClr val="dk1"/>
                    </a:solidFill>
                  </a:tcPr>
                </a:tc>
                <a:tc>
                  <a:txBody>
                    <a:bodyPr/>
                    <a:lstStyle/>
                    <a:p>
                      <a:pPr indent="0" lvl="0" marL="0" rtl="0" algn="ctr">
                        <a:lnSpc>
                          <a:spcPct val="100000"/>
                        </a:lnSpc>
                        <a:spcBef>
                          <a:spcPts val="0"/>
                        </a:spcBef>
                        <a:spcAft>
                          <a:spcPts val="0"/>
                        </a:spcAft>
                        <a:buNone/>
                      </a:pPr>
                      <a:r>
                        <a:rPr b="1" lang="ko" sz="1000">
                          <a:solidFill>
                            <a:srgbClr val="F3F3F3"/>
                          </a:solidFill>
                          <a:latin typeface="Malgun Gothic"/>
                          <a:ea typeface="Malgun Gothic"/>
                          <a:cs typeface="Malgun Gothic"/>
                          <a:sym typeface="Malgun Gothic"/>
                        </a:rPr>
                        <a:t>서비스 소개</a:t>
                      </a:r>
                      <a:endParaRPr b="1" sz="1000">
                        <a:solidFill>
                          <a:srgbClr val="F3F3F3"/>
                        </a:solidFill>
                        <a:latin typeface="Malgun Gothic"/>
                        <a:ea typeface="Malgun Gothic"/>
                        <a:cs typeface="Malgun Gothic"/>
                        <a:sym typeface="Malgun Gothic"/>
                      </a:endParaRPr>
                    </a:p>
                  </a:txBody>
                  <a:tcPr marT="91425" marB="91425" marR="91425" marL="91425"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solidFill>
                      <a:schemeClr val="dk1"/>
                    </a:solidFill>
                  </a:tcPr>
                </a:tc>
                <a:tc>
                  <a:txBody>
                    <a:bodyPr/>
                    <a:lstStyle/>
                    <a:p>
                      <a:pPr indent="0" lvl="0" marL="0" rtl="0" algn="ctr">
                        <a:lnSpc>
                          <a:spcPct val="100000"/>
                        </a:lnSpc>
                        <a:spcBef>
                          <a:spcPts val="0"/>
                        </a:spcBef>
                        <a:spcAft>
                          <a:spcPts val="0"/>
                        </a:spcAft>
                        <a:buNone/>
                      </a:pPr>
                      <a:r>
                        <a:rPr b="1" lang="ko" sz="1000">
                          <a:solidFill>
                            <a:srgbClr val="F3F3F3"/>
                          </a:solidFill>
                          <a:latin typeface="Malgun Gothic"/>
                          <a:ea typeface="Malgun Gothic"/>
                          <a:cs typeface="Malgun Gothic"/>
                          <a:sym typeface="Malgun Gothic"/>
                        </a:rPr>
                        <a:t>참고</a:t>
                      </a:r>
                      <a:endParaRPr b="1" sz="1000">
                        <a:solidFill>
                          <a:srgbClr val="F3F3F3"/>
                        </a:solidFill>
                        <a:latin typeface="Malgun Gothic"/>
                        <a:ea typeface="Malgun Gothic"/>
                        <a:cs typeface="Malgun Gothic"/>
                        <a:sym typeface="Malgun Gothic"/>
                      </a:endParaRPr>
                    </a:p>
                  </a:txBody>
                  <a:tcPr marT="91425" marB="91425" marR="91425" marL="91425"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solidFill>
                      <a:schemeClr val="dk1"/>
                    </a:solidFill>
                  </a:tcPr>
                </a:tc>
              </a:tr>
              <a:tr h="375200">
                <a:tc>
                  <a:txBody>
                    <a:bodyPr/>
                    <a:lstStyle/>
                    <a:p>
                      <a:pPr indent="0" lvl="0" marL="0" rtl="0" algn="l">
                        <a:lnSpc>
                          <a:spcPct val="115000"/>
                        </a:lnSpc>
                        <a:spcBef>
                          <a:spcPts val="0"/>
                        </a:spcBef>
                        <a:spcAft>
                          <a:spcPts val="0"/>
                        </a:spcAft>
                        <a:buNone/>
                      </a:pPr>
                      <a:r>
                        <a:rPr b="1" lang="ko" sz="1000">
                          <a:latin typeface="Malgun Gothic"/>
                          <a:ea typeface="Malgun Gothic"/>
                          <a:cs typeface="Malgun Gothic"/>
                          <a:sym typeface="Malgun Gothic"/>
                        </a:rPr>
                        <a:t>[My Home </a:t>
                      </a:r>
                      <a:r>
                        <a:rPr b="1" lang="ko" sz="1000">
                          <a:latin typeface="Malgun Gothic"/>
                          <a:ea typeface="Malgun Gothic"/>
                          <a:cs typeface="Malgun Gothic"/>
                          <a:sym typeface="Malgun Gothic"/>
                        </a:rPr>
                        <a:t>CCTV]</a:t>
                      </a:r>
                      <a:endParaRPr b="1" sz="1000">
                        <a:latin typeface="Malgun Gothic"/>
                        <a:ea typeface="Malgun Gothic"/>
                        <a:cs typeface="Malgun Gothic"/>
                        <a:sym typeface="Malgun Gothic"/>
                      </a:endParaRPr>
                    </a:p>
                    <a:p>
                      <a:pPr indent="0" lvl="0" marL="0" rtl="0" algn="l">
                        <a:lnSpc>
                          <a:spcPct val="115000"/>
                        </a:lnSpc>
                        <a:spcBef>
                          <a:spcPts val="0"/>
                        </a:spcBef>
                        <a:spcAft>
                          <a:spcPts val="0"/>
                        </a:spcAft>
                        <a:buNone/>
                      </a:pPr>
                      <a:r>
                        <a:rPr lang="ko" sz="1000">
                          <a:latin typeface="Malgun Gothic"/>
                          <a:ea typeface="Malgun Gothic"/>
                          <a:cs typeface="Malgun Gothic"/>
                          <a:sym typeface="Malgun Gothic"/>
                        </a:rPr>
                        <a:t>폐쇄 회로 텔레비전</a:t>
                      </a:r>
                      <a:endParaRPr sz="1000">
                        <a:latin typeface="Malgun Gothic"/>
                        <a:ea typeface="Malgun Gothic"/>
                        <a:cs typeface="Malgun Gothic"/>
                        <a:sym typeface="Malgun Gothic"/>
                      </a:endParaRPr>
                    </a:p>
                  </a:txBody>
                  <a:tcPr marT="91425" marB="91425" marR="91425" marL="91425">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solidFill>
                      <a:srgbClr val="EFEFEF"/>
                    </a:solidFill>
                  </a:tcPr>
                </a:tc>
                <a:tc>
                  <a:txBody>
                    <a:bodyPr/>
                    <a:lstStyle/>
                    <a:p>
                      <a:pPr indent="0" lvl="0" marL="0" rtl="0" algn="l">
                        <a:lnSpc>
                          <a:spcPct val="115000"/>
                        </a:lnSpc>
                        <a:spcBef>
                          <a:spcPts val="0"/>
                        </a:spcBef>
                        <a:spcAft>
                          <a:spcPts val="0"/>
                        </a:spcAft>
                        <a:buNone/>
                      </a:pPr>
                      <a:r>
                        <a:rPr lang="ko" sz="1000">
                          <a:latin typeface="Malgun Gothic"/>
                          <a:ea typeface="Malgun Gothic"/>
                          <a:cs typeface="Malgun Gothic"/>
                          <a:sym typeface="Malgun Gothic"/>
                        </a:rPr>
                        <a:t>사용자가 쉽게 컨트롤 할 수 있는 에너지 절약 형 CCTV 서비스이다. 접근하는 사람을 인지하고 촬영을 하며, 주거 보안 상태를 자동으로 체크해준다.</a:t>
                      </a:r>
                      <a:endParaRPr sz="1000">
                        <a:latin typeface="Malgun Gothic"/>
                        <a:ea typeface="Malgun Gothic"/>
                        <a:cs typeface="Malgun Gothic"/>
                        <a:sym typeface="Malgun Gothic"/>
                      </a:endParaRPr>
                    </a:p>
                  </a:txBody>
                  <a:tcPr marT="91425" marB="91425" marR="91425" marL="91425">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rtl="0" algn="l">
                        <a:spcBef>
                          <a:spcPts val="0"/>
                        </a:spcBef>
                        <a:spcAft>
                          <a:spcPts val="0"/>
                        </a:spcAft>
                        <a:buNone/>
                      </a:pPr>
                      <a:r>
                        <a:rPr lang="ko" sz="1000">
                          <a:latin typeface="Malgun Gothic"/>
                          <a:ea typeface="Malgun Gothic"/>
                          <a:cs typeface="Malgun Gothic"/>
                          <a:sym typeface="Malgun Gothic"/>
                        </a:rPr>
                        <a:t>SK 브로드밴드</a:t>
                      </a:r>
                      <a:endParaRPr sz="1000">
                        <a:latin typeface="Malgun Gothic"/>
                        <a:ea typeface="Malgun Gothic"/>
                        <a:cs typeface="Malgun Gothic"/>
                        <a:sym typeface="Malgun Gothic"/>
                      </a:endParaRPr>
                    </a:p>
                    <a:p>
                      <a:pPr indent="0" lvl="0" marL="0" rtl="0" algn="l">
                        <a:spcBef>
                          <a:spcPts val="0"/>
                        </a:spcBef>
                        <a:spcAft>
                          <a:spcPts val="0"/>
                        </a:spcAft>
                        <a:buNone/>
                      </a:pPr>
                      <a:r>
                        <a:rPr lang="ko" sz="1000">
                          <a:latin typeface="Malgun Gothic"/>
                          <a:ea typeface="Malgun Gothic"/>
                          <a:cs typeface="Malgun Gothic"/>
                          <a:sym typeface="Malgun Gothic"/>
                        </a:rPr>
                        <a:t>(클라우드캠)</a:t>
                      </a:r>
                      <a:endParaRPr sz="1000">
                        <a:latin typeface="Malgun Gothic"/>
                        <a:ea typeface="Malgun Gothic"/>
                        <a:cs typeface="Malgun Gothic"/>
                        <a:sym typeface="Malgun Gothic"/>
                      </a:endParaRPr>
                    </a:p>
                  </a:txBody>
                  <a:tcPr marT="91425" marB="91425" marR="91425" marL="91425">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r>
              <a:tr h="375200">
                <a:tc>
                  <a:txBody>
                    <a:bodyPr/>
                    <a:lstStyle/>
                    <a:p>
                      <a:pPr indent="0" lvl="0" marL="0" rtl="0" algn="l">
                        <a:lnSpc>
                          <a:spcPct val="115000"/>
                        </a:lnSpc>
                        <a:spcBef>
                          <a:spcPts val="0"/>
                        </a:spcBef>
                        <a:spcAft>
                          <a:spcPts val="0"/>
                        </a:spcAft>
                        <a:buNone/>
                      </a:pPr>
                      <a:r>
                        <a:rPr b="1" lang="ko" sz="1000">
                          <a:latin typeface="Malgun Gothic"/>
                          <a:ea typeface="Malgun Gothic"/>
                          <a:cs typeface="Malgun Gothic"/>
                          <a:sym typeface="Malgun Gothic"/>
                        </a:rPr>
                        <a:t>[스마트 인증]</a:t>
                      </a:r>
                      <a:endParaRPr b="1" sz="1000">
                        <a:latin typeface="Malgun Gothic"/>
                        <a:ea typeface="Malgun Gothic"/>
                        <a:cs typeface="Malgun Gothic"/>
                        <a:sym typeface="Malgun Gothic"/>
                      </a:endParaRPr>
                    </a:p>
                    <a:p>
                      <a:pPr indent="0" lvl="0" marL="0" rtl="0" algn="l">
                        <a:lnSpc>
                          <a:spcPct val="115000"/>
                        </a:lnSpc>
                        <a:spcBef>
                          <a:spcPts val="0"/>
                        </a:spcBef>
                        <a:spcAft>
                          <a:spcPts val="0"/>
                        </a:spcAft>
                        <a:buNone/>
                      </a:pPr>
                      <a:r>
                        <a:rPr lang="ko" sz="1000">
                          <a:latin typeface="Malgun Gothic"/>
                          <a:ea typeface="Malgun Gothic"/>
                          <a:cs typeface="Malgun Gothic"/>
                          <a:sym typeface="Malgun Gothic"/>
                        </a:rPr>
                        <a:t>지문인식 &amp; 자동문</a:t>
                      </a:r>
                      <a:endParaRPr sz="1000">
                        <a:latin typeface="Malgun Gothic"/>
                        <a:ea typeface="Malgun Gothic"/>
                        <a:cs typeface="Malgun Gothic"/>
                        <a:sym typeface="Malgun Gothic"/>
                      </a:endParaRPr>
                    </a:p>
                  </a:txBody>
                  <a:tcPr marT="91425" marB="91425" marR="91425" marL="91425">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solidFill>
                      <a:srgbClr val="EFEFEF"/>
                    </a:solidFill>
                  </a:tcPr>
                </a:tc>
                <a:tc>
                  <a:txBody>
                    <a:bodyPr/>
                    <a:lstStyle/>
                    <a:p>
                      <a:pPr indent="0" lvl="0" marL="0" rtl="0" algn="l">
                        <a:lnSpc>
                          <a:spcPct val="115000"/>
                        </a:lnSpc>
                        <a:spcBef>
                          <a:spcPts val="0"/>
                        </a:spcBef>
                        <a:spcAft>
                          <a:spcPts val="0"/>
                        </a:spcAft>
                        <a:buNone/>
                      </a:pPr>
                      <a:r>
                        <a:rPr lang="ko" sz="1000">
                          <a:latin typeface="Malgun Gothic"/>
                          <a:ea typeface="Malgun Gothic"/>
                          <a:cs typeface="Malgun Gothic"/>
                          <a:sym typeface="Malgun Gothic"/>
                        </a:rPr>
                        <a:t>지문인식 인증을 통한 출입을 관리하고 주거 침입을 막기 위한 자동 장금 장치 서비스이다.</a:t>
                      </a:r>
                      <a:endParaRPr sz="1000">
                        <a:latin typeface="Malgun Gothic"/>
                        <a:ea typeface="Malgun Gothic"/>
                        <a:cs typeface="Malgun Gothic"/>
                        <a:sym typeface="Malgun Gothic"/>
                      </a:endParaRPr>
                    </a:p>
                  </a:txBody>
                  <a:tcPr marT="91425" marB="91425" marR="91425" marL="91425">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rtl="0" algn="l">
                        <a:spcBef>
                          <a:spcPts val="0"/>
                        </a:spcBef>
                        <a:spcAft>
                          <a:spcPts val="0"/>
                        </a:spcAft>
                        <a:buNone/>
                      </a:pPr>
                      <a:r>
                        <a:rPr lang="ko" sz="1000">
                          <a:latin typeface="Malgun Gothic"/>
                          <a:ea typeface="Malgun Gothic"/>
                          <a:cs typeface="Malgun Gothic"/>
                          <a:sym typeface="Malgun Gothic"/>
                        </a:rPr>
                        <a:t>삼성 지문푸시풀</a:t>
                      </a:r>
                      <a:endParaRPr sz="1000">
                        <a:latin typeface="Malgun Gothic"/>
                        <a:ea typeface="Malgun Gothic"/>
                        <a:cs typeface="Malgun Gothic"/>
                        <a:sym typeface="Malgun Gothic"/>
                      </a:endParaRPr>
                    </a:p>
                    <a:p>
                      <a:pPr indent="0" lvl="0" marL="0" rtl="0" algn="l">
                        <a:spcBef>
                          <a:spcPts val="0"/>
                        </a:spcBef>
                        <a:spcAft>
                          <a:spcPts val="0"/>
                        </a:spcAft>
                        <a:buNone/>
                      </a:pPr>
                      <a:r>
                        <a:rPr lang="ko" sz="1000">
                          <a:latin typeface="Malgun Gothic"/>
                          <a:ea typeface="Malgun Gothic"/>
                          <a:cs typeface="Malgun Gothic"/>
                          <a:sym typeface="Malgun Gothic"/>
                        </a:rPr>
                        <a:t>(</a:t>
                      </a:r>
                      <a:r>
                        <a:rPr lang="ko" sz="1000">
                          <a:latin typeface="Malgun Gothic"/>
                          <a:ea typeface="Malgun Gothic"/>
                          <a:cs typeface="Malgun Gothic"/>
                          <a:sym typeface="Malgun Gothic"/>
                        </a:rPr>
                        <a:t>SHP-DR900</a:t>
                      </a:r>
                      <a:r>
                        <a:rPr lang="ko" sz="1000">
                          <a:latin typeface="Malgun Gothic"/>
                          <a:ea typeface="Malgun Gothic"/>
                          <a:cs typeface="Malgun Gothic"/>
                          <a:sym typeface="Malgun Gothic"/>
                        </a:rPr>
                        <a:t>)</a:t>
                      </a:r>
                      <a:endParaRPr sz="1000">
                        <a:latin typeface="Malgun Gothic"/>
                        <a:ea typeface="Malgun Gothic"/>
                        <a:cs typeface="Malgun Gothic"/>
                        <a:sym typeface="Malgun Gothic"/>
                      </a:endParaRPr>
                    </a:p>
                  </a:txBody>
                  <a:tcPr marT="91425" marB="91425" marR="91425" marL="91425">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r>
              <a:tr h="575550">
                <a:tc>
                  <a:txBody>
                    <a:bodyPr/>
                    <a:lstStyle/>
                    <a:p>
                      <a:pPr indent="0" lvl="0" marL="0" rtl="0" algn="l">
                        <a:lnSpc>
                          <a:spcPct val="115000"/>
                        </a:lnSpc>
                        <a:spcBef>
                          <a:spcPts val="0"/>
                        </a:spcBef>
                        <a:spcAft>
                          <a:spcPts val="0"/>
                        </a:spcAft>
                        <a:buNone/>
                      </a:pPr>
                      <a:r>
                        <a:rPr b="1" lang="ko" sz="1000">
                          <a:latin typeface="Malgun Gothic"/>
                          <a:ea typeface="Malgun Gothic"/>
                          <a:cs typeface="Malgun Gothic"/>
                          <a:sym typeface="Malgun Gothic"/>
                        </a:rPr>
                        <a:t>[스마트 홈 매니저]</a:t>
                      </a:r>
                      <a:endParaRPr b="1" sz="1000">
                        <a:latin typeface="Malgun Gothic"/>
                        <a:ea typeface="Malgun Gothic"/>
                        <a:cs typeface="Malgun Gothic"/>
                        <a:sym typeface="Malgun Gothic"/>
                      </a:endParaRPr>
                    </a:p>
                    <a:p>
                      <a:pPr indent="0" lvl="0" marL="0" rtl="0" algn="l">
                        <a:lnSpc>
                          <a:spcPct val="115000"/>
                        </a:lnSpc>
                        <a:spcBef>
                          <a:spcPts val="0"/>
                        </a:spcBef>
                        <a:spcAft>
                          <a:spcPts val="0"/>
                        </a:spcAft>
                        <a:buNone/>
                      </a:pPr>
                      <a:r>
                        <a:rPr lang="ko" sz="1000">
                          <a:latin typeface="Malgun Gothic"/>
                          <a:ea typeface="Malgun Gothic"/>
                          <a:cs typeface="Malgun Gothic"/>
                          <a:sym typeface="Malgun Gothic"/>
                        </a:rPr>
                        <a:t>음성인식 서비스</a:t>
                      </a:r>
                      <a:endParaRPr sz="1000">
                        <a:latin typeface="Malgun Gothic"/>
                        <a:ea typeface="Malgun Gothic"/>
                        <a:cs typeface="Malgun Gothic"/>
                        <a:sym typeface="Malgun Gothic"/>
                      </a:endParaRPr>
                    </a:p>
                  </a:txBody>
                  <a:tcPr marT="91425" marB="91425" marR="91425" marL="91425">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solidFill>
                      <a:srgbClr val="EFEFEF"/>
                    </a:solidFill>
                  </a:tcPr>
                </a:tc>
                <a:tc>
                  <a:txBody>
                    <a:bodyPr/>
                    <a:lstStyle/>
                    <a:p>
                      <a:pPr indent="0" lvl="0" marL="0" rtl="0" algn="l">
                        <a:lnSpc>
                          <a:spcPct val="115000"/>
                        </a:lnSpc>
                        <a:spcBef>
                          <a:spcPts val="0"/>
                        </a:spcBef>
                        <a:spcAft>
                          <a:spcPts val="0"/>
                        </a:spcAft>
                        <a:buNone/>
                      </a:pPr>
                      <a:r>
                        <a:rPr lang="ko" sz="1000">
                          <a:latin typeface="Malgun Gothic"/>
                          <a:ea typeface="Malgun Gothic"/>
                          <a:cs typeface="Malgun Gothic"/>
                          <a:sym typeface="Malgun Gothic"/>
                        </a:rPr>
                        <a:t>Google Assistant를 사용하여 조명 음성 제어 서비스이다.</a:t>
                      </a:r>
                      <a:endParaRPr sz="1000">
                        <a:latin typeface="Malgun Gothic"/>
                        <a:ea typeface="Malgun Gothic"/>
                        <a:cs typeface="Malgun Gothic"/>
                        <a:sym typeface="Malgun Gothic"/>
                      </a:endParaRPr>
                    </a:p>
                    <a:p>
                      <a:pPr indent="0" lvl="0" marL="0" rtl="0" algn="l">
                        <a:lnSpc>
                          <a:spcPct val="115000"/>
                        </a:lnSpc>
                        <a:spcBef>
                          <a:spcPts val="0"/>
                        </a:spcBef>
                        <a:spcAft>
                          <a:spcPts val="0"/>
                        </a:spcAft>
                        <a:buNone/>
                      </a:pPr>
                      <a:r>
                        <a:rPr lang="ko" sz="1000">
                          <a:latin typeface="Malgun Gothic"/>
                          <a:ea typeface="Malgun Gothic"/>
                          <a:cs typeface="Malgun Gothic"/>
                          <a:sym typeface="Malgun Gothic"/>
                        </a:rPr>
                        <a:t>사용자의 질문에 대한 답변이 가능하다. 예) 날씨</a:t>
                      </a:r>
                      <a:endParaRPr sz="1000">
                        <a:latin typeface="Malgun Gothic"/>
                        <a:ea typeface="Malgun Gothic"/>
                        <a:cs typeface="Malgun Gothic"/>
                        <a:sym typeface="Malgun Gothic"/>
                      </a:endParaRPr>
                    </a:p>
                  </a:txBody>
                  <a:tcPr marT="91425" marB="91425" marR="91425" marL="91425">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rtl="0" algn="l">
                        <a:spcBef>
                          <a:spcPts val="0"/>
                        </a:spcBef>
                        <a:spcAft>
                          <a:spcPts val="0"/>
                        </a:spcAft>
                        <a:buNone/>
                      </a:pPr>
                      <a:r>
                        <a:rPr lang="ko" sz="1000">
                          <a:latin typeface="Malgun Gothic"/>
                          <a:ea typeface="Malgun Gothic"/>
                          <a:cs typeface="Malgun Gothic"/>
                          <a:sym typeface="Malgun Gothic"/>
                        </a:rPr>
                        <a:t>SKT 인공지능 스피커 (누구 캔들)</a:t>
                      </a:r>
                      <a:endParaRPr sz="1000">
                        <a:latin typeface="Malgun Gothic"/>
                        <a:ea typeface="Malgun Gothic"/>
                        <a:cs typeface="Malgun Gothic"/>
                        <a:sym typeface="Malgun Gothic"/>
                      </a:endParaRPr>
                    </a:p>
                  </a:txBody>
                  <a:tcPr marT="91425" marB="91425" marR="91425" marL="91425">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r>
              <a:tr h="375200">
                <a:tc>
                  <a:txBody>
                    <a:bodyPr/>
                    <a:lstStyle/>
                    <a:p>
                      <a:pPr indent="0" lvl="0" marL="0" rtl="0" algn="l">
                        <a:lnSpc>
                          <a:spcPct val="115000"/>
                        </a:lnSpc>
                        <a:spcBef>
                          <a:spcPts val="0"/>
                        </a:spcBef>
                        <a:spcAft>
                          <a:spcPts val="0"/>
                        </a:spcAft>
                        <a:buNone/>
                      </a:pPr>
                      <a:r>
                        <a:rPr b="1" lang="ko" sz="1000">
                          <a:latin typeface="Malgun Gothic"/>
                          <a:ea typeface="Malgun Gothic"/>
                          <a:cs typeface="Malgun Gothic"/>
                          <a:sym typeface="Malgun Gothic"/>
                        </a:rPr>
                        <a:t>[스마트 조명]</a:t>
                      </a:r>
                      <a:endParaRPr b="1" sz="1000">
                        <a:latin typeface="Malgun Gothic"/>
                        <a:ea typeface="Malgun Gothic"/>
                        <a:cs typeface="Malgun Gothic"/>
                        <a:sym typeface="Malgun Gothic"/>
                      </a:endParaRPr>
                    </a:p>
                    <a:p>
                      <a:pPr indent="0" lvl="0" marL="0" rtl="0" algn="l">
                        <a:lnSpc>
                          <a:spcPct val="115000"/>
                        </a:lnSpc>
                        <a:spcBef>
                          <a:spcPts val="0"/>
                        </a:spcBef>
                        <a:spcAft>
                          <a:spcPts val="0"/>
                        </a:spcAft>
                        <a:buNone/>
                      </a:pPr>
                      <a:r>
                        <a:rPr lang="ko" sz="1000">
                          <a:latin typeface="Malgun Gothic"/>
                          <a:ea typeface="Malgun Gothic"/>
                          <a:cs typeface="Malgun Gothic"/>
                          <a:sym typeface="Malgun Gothic"/>
                        </a:rPr>
                        <a:t>실내 조명 자동 제어 서비스</a:t>
                      </a:r>
                      <a:endParaRPr sz="1000">
                        <a:latin typeface="Malgun Gothic"/>
                        <a:ea typeface="Malgun Gothic"/>
                        <a:cs typeface="Malgun Gothic"/>
                        <a:sym typeface="Malgun Gothic"/>
                      </a:endParaRPr>
                    </a:p>
                  </a:txBody>
                  <a:tcPr marT="91425" marB="91425" marR="91425" marL="91425">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solidFill>
                      <a:srgbClr val="EFEFEF"/>
                    </a:solidFill>
                  </a:tcPr>
                </a:tc>
                <a:tc>
                  <a:txBody>
                    <a:bodyPr/>
                    <a:lstStyle/>
                    <a:p>
                      <a:pPr indent="0" lvl="0" marL="0" rtl="0" algn="l">
                        <a:lnSpc>
                          <a:spcPct val="115000"/>
                        </a:lnSpc>
                        <a:spcBef>
                          <a:spcPts val="0"/>
                        </a:spcBef>
                        <a:spcAft>
                          <a:spcPts val="0"/>
                        </a:spcAft>
                        <a:buNone/>
                      </a:pPr>
                      <a:r>
                        <a:rPr lang="ko" sz="1000">
                          <a:latin typeface="Malgun Gothic"/>
                          <a:ea typeface="Malgun Gothic"/>
                          <a:cs typeface="Malgun Gothic"/>
                          <a:sym typeface="Malgun Gothic"/>
                        </a:rPr>
                        <a:t>사용자를 감지하여 집 안의 어두운 정도에 따라 집안의 조명을 자동으로 제어해준다. 스마트폰으로 조명ON/OFF가 가능하다.  </a:t>
                      </a:r>
                      <a:endParaRPr sz="1000">
                        <a:latin typeface="Malgun Gothic"/>
                        <a:ea typeface="Malgun Gothic"/>
                        <a:cs typeface="Malgun Gothic"/>
                        <a:sym typeface="Malgun Gothic"/>
                      </a:endParaRPr>
                    </a:p>
                  </a:txBody>
                  <a:tcPr marT="91425" marB="91425" marR="91425" marL="91425">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rtl="0" algn="l">
                        <a:spcBef>
                          <a:spcPts val="0"/>
                        </a:spcBef>
                        <a:spcAft>
                          <a:spcPts val="0"/>
                        </a:spcAft>
                        <a:buNone/>
                      </a:pPr>
                      <a:r>
                        <a:rPr lang="ko" sz="1000">
                          <a:latin typeface="Malgun Gothic"/>
                          <a:ea typeface="Malgun Gothic"/>
                          <a:cs typeface="Malgun Gothic"/>
                          <a:sym typeface="Malgun Gothic"/>
                        </a:rPr>
                        <a:t>LGU+ APP</a:t>
                      </a:r>
                      <a:endParaRPr sz="1000">
                        <a:latin typeface="Malgun Gothic"/>
                        <a:ea typeface="Malgun Gothic"/>
                        <a:cs typeface="Malgun Gothic"/>
                        <a:sym typeface="Malgun Gothic"/>
                      </a:endParaRPr>
                    </a:p>
                    <a:p>
                      <a:pPr indent="0" lvl="0" marL="0" rtl="0" algn="l">
                        <a:spcBef>
                          <a:spcPts val="0"/>
                        </a:spcBef>
                        <a:spcAft>
                          <a:spcPts val="0"/>
                        </a:spcAft>
                        <a:buNone/>
                      </a:pPr>
                      <a:r>
                        <a:rPr lang="ko" sz="1000">
                          <a:latin typeface="Malgun Gothic"/>
                          <a:ea typeface="Malgun Gothic"/>
                          <a:cs typeface="Malgun Gothic"/>
                          <a:sym typeface="Malgun Gothic"/>
                        </a:rPr>
                        <a:t>(U+ ‘스마트홈’)</a:t>
                      </a:r>
                      <a:endParaRPr sz="1000">
                        <a:latin typeface="Malgun Gothic"/>
                        <a:ea typeface="Malgun Gothic"/>
                        <a:cs typeface="Malgun Gothic"/>
                        <a:sym typeface="Malgun Gothic"/>
                      </a:endParaRPr>
                    </a:p>
                  </a:txBody>
                  <a:tcPr marT="91425" marB="91425" marR="91425" marL="91425">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r>
              <a:tr h="527575">
                <a:tc>
                  <a:txBody>
                    <a:bodyPr/>
                    <a:lstStyle/>
                    <a:p>
                      <a:pPr indent="0" lvl="0" marL="0" rtl="0" algn="l">
                        <a:lnSpc>
                          <a:spcPct val="115000"/>
                        </a:lnSpc>
                        <a:spcBef>
                          <a:spcPts val="0"/>
                        </a:spcBef>
                        <a:spcAft>
                          <a:spcPts val="0"/>
                        </a:spcAft>
                        <a:buNone/>
                      </a:pPr>
                      <a:r>
                        <a:rPr b="1" lang="ko" sz="1000">
                          <a:latin typeface="Malgun Gothic"/>
                          <a:ea typeface="Malgun Gothic"/>
                          <a:cs typeface="Malgun Gothic"/>
                          <a:sym typeface="Malgun Gothic"/>
                        </a:rPr>
                        <a:t>[스마트 스타일러]</a:t>
                      </a:r>
                      <a:endParaRPr b="1" sz="1000">
                        <a:latin typeface="Malgun Gothic"/>
                        <a:ea typeface="Malgun Gothic"/>
                        <a:cs typeface="Malgun Gothic"/>
                        <a:sym typeface="Malgun Gothic"/>
                      </a:endParaRPr>
                    </a:p>
                    <a:p>
                      <a:pPr indent="0" lvl="0" marL="0" rtl="0" algn="l">
                        <a:lnSpc>
                          <a:spcPct val="115000"/>
                        </a:lnSpc>
                        <a:spcBef>
                          <a:spcPts val="0"/>
                        </a:spcBef>
                        <a:spcAft>
                          <a:spcPts val="0"/>
                        </a:spcAft>
                        <a:buNone/>
                      </a:pPr>
                      <a:r>
                        <a:rPr lang="ko" sz="1000">
                          <a:latin typeface="Malgun Gothic"/>
                          <a:ea typeface="Malgun Gothic"/>
                          <a:cs typeface="Malgun Gothic"/>
                          <a:sym typeface="Malgun Gothic"/>
                        </a:rPr>
                        <a:t>옷 스타일 추천 서비스</a:t>
                      </a:r>
                      <a:endParaRPr sz="1000">
                        <a:latin typeface="Malgun Gothic"/>
                        <a:ea typeface="Malgun Gothic"/>
                        <a:cs typeface="Malgun Gothic"/>
                        <a:sym typeface="Malgun Gothic"/>
                      </a:endParaRPr>
                    </a:p>
                  </a:txBody>
                  <a:tcPr marT="91425" marB="91425" marR="91425" marL="91425">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solidFill>
                      <a:srgbClr val="EFEFEF"/>
                    </a:solidFill>
                  </a:tcPr>
                </a:tc>
                <a:tc>
                  <a:txBody>
                    <a:bodyPr/>
                    <a:lstStyle/>
                    <a:p>
                      <a:pPr indent="0" lvl="0" marL="0" rtl="0" algn="l">
                        <a:lnSpc>
                          <a:spcPct val="115000"/>
                        </a:lnSpc>
                        <a:spcBef>
                          <a:spcPts val="0"/>
                        </a:spcBef>
                        <a:spcAft>
                          <a:spcPts val="0"/>
                        </a:spcAft>
                        <a:buNone/>
                      </a:pPr>
                      <a:r>
                        <a:rPr lang="ko" sz="1000">
                          <a:latin typeface="Malgun Gothic"/>
                          <a:ea typeface="Malgun Gothic"/>
                          <a:cs typeface="Malgun Gothic"/>
                          <a:sym typeface="Malgun Gothic"/>
                        </a:rPr>
                        <a:t>사용자의 옷 차림을 수집하여 일주일 전과 겹치지 않게 스타일을 추천해주는 서비스이다.</a:t>
                      </a:r>
                      <a:endParaRPr sz="1000">
                        <a:latin typeface="Malgun Gothic"/>
                        <a:ea typeface="Malgun Gothic"/>
                        <a:cs typeface="Malgun Gothic"/>
                        <a:sym typeface="Malgun Gothic"/>
                      </a:endParaRPr>
                    </a:p>
                  </a:txBody>
                  <a:tcPr marT="91425" marB="91425" marR="91425" marL="91425">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rtl="0" algn="l">
                        <a:spcBef>
                          <a:spcPts val="0"/>
                        </a:spcBef>
                        <a:spcAft>
                          <a:spcPts val="0"/>
                        </a:spcAft>
                        <a:buNone/>
                      </a:pPr>
                      <a:r>
                        <a:rPr lang="ko" sz="1000">
                          <a:latin typeface="Malgun Gothic"/>
                          <a:ea typeface="Malgun Gothic"/>
                          <a:cs typeface="Malgun Gothic"/>
                          <a:sym typeface="Malgun Gothic"/>
                        </a:rPr>
                        <a:t>롯데백화점</a:t>
                      </a:r>
                      <a:endParaRPr sz="1000">
                        <a:latin typeface="Malgun Gothic"/>
                        <a:ea typeface="Malgun Gothic"/>
                        <a:cs typeface="Malgun Gothic"/>
                        <a:sym typeface="Malgun Gothic"/>
                      </a:endParaRPr>
                    </a:p>
                    <a:p>
                      <a:pPr indent="0" lvl="0" marL="0" rtl="0" algn="l">
                        <a:spcBef>
                          <a:spcPts val="0"/>
                        </a:spcBef>
                        <a:spcAft>
                          <a:spcPts val="0"/>
                        </a:spcAft>
                        <a:buNone/>
                      </a:pPr>
                      <a:r>
                        <a:rPr lang="ko" sz="1000">
                          <a:latin typeface="Malgun Gothic"/>
                          <a:ea typeface="Malgun Gothic"/>
                          <a:cs typeface="Malgun Gothic"/>
                          <a:sym typeface="Malgun Gothic"/>
                        </a:rPr>
                        <a:t>3D 가상피팅기</a:t>
                      </a:r>
                      <a:endParaRPr sz="1000">
                        <a:latin typeface="Malgun Gothic"/>
                        <a:ea typeface="Malgun Gothic"/>
                        <a:cs typeface="Malgun Gothic"/>
                        <a:sym typeface="Malgun Gothic"/>
                      </a:endParaRPr>
                    </a:p>
                  </a:txBody>
                  <a:tcPr marT="91425" marB="91425" marR="91425" marL="91425">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r>
              <a:tr h="575550">
                <a:tc>
                  <a:txBody>
                    <a:bodyPr/>
                    <a:lstStyle/>
                    <a:p>
                      <a:pPr indent="0" lvl="0" marL="0" rtl="0" algn="l">
                        <a:lnSpc>
                          <a:spcPct val="115000"/>
                        </a:lnSpc>
                        <a:spcBef>
                          <a:spcPts val="0"/>
                        </a:spcBef>
                        <a:spcAft>
                          <a:spcPts val="0"/>
                        </a:spcAft>
                        <a:buNone/>
                      </a:pPr>
                      <a:r>
                        <a:rPr b="1" lang="ko" sz="1000">
                          <a:latin typeface="Malgun Gothic"/>
                          <a:ea typeface="Malgun Gothic"/>
                          <a:cs typeface="Malgun Gothic"/>
                          <a:sym typeface="Malgun Gothic"/>
                        </a:rPr>
                        <a:t>[My Home History]</a:t>
                      </a:r>
                      <a:endParaRPr b="1" sz="1000">
                        <a:latin typeface="Malgun Gothic"/>
                        <a:ea typeface="Malgun Gothic"/>
                        <a:cs typeface="Malgun Gothic"/>
                        <a:sym typeface="Malgun Gothic"/>
                      </a:endParaRPr>
                    </a:p>
                    <a:p>
                      <a:pPr indent="0" lvl="0" marL="0" rtl="0" algn="l">
                        <a:lnSpc>
                          <a:spcPct val="115000"/>
                        </a:lnSpc>
                        <a:spcBef>
                          <a:spcPts val="0"/>
                        </a:spcBef>
                        <a:spcAft>
                          <a:spcPts val="0"/>
                        </a:spcAft>
                        <a:buNone/>
                      </a:pPr>
                      <a:r>
                        <a:rPr lang="ko" sz="1000">
                          <a:latin typeface="Malgun Gothic"/>
                          <a:ea typeface="Malgun Gothic"/>
                          <a:cs typeface="Malgun Gothic"/>
                          <a:sym typeface="Malgun Gothic"/>
                        </a:rPr>
                        <a:t>집 안의 센서와 기기 </a:t>
                      </a:r>
                      <a:r>
                        <a:rPr lang="ko" sz="1000">
                          <a:latin typeface="Malgun Gothic"/>
                          <a:ea typeface="Malgun Gothic"/>
                          <a:cs typeface="Malgun Gothic"/>
                          <a:sym typeface="Malgun Gothic"/>
                        </a:rPr>
                        <a:t>로그 수집 및 분석 서비스</a:t>
                      </a:r>
                      <a:endParaRPr sz="1000">
                        <a:latin typeface="Malgun Gothic"/>
                        <a:ea typeface="Malgun Gothic"/>
                        <a:cs typeface="Malgun Gothic"/>
                        <a:sym typeface="Malgun Gothic"/>
                      </a:endParaRPr>
                    </a:p>
                  </a:txBody>
                  <a:tcPr marT="91425" marB="91425" marR="91425" marL="91425">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solidFill>
                      <a:srgbClr val="EFEFEF"/>
                    </a:solidFill>
                  </a:tcPr>
                </a:tc>
                <a:tc>
                  <a:txBody>
                    <a:bodyPr/>
                    <a:lstStyle/>
                    <a:p>
                      <a:pPr indent="0" lvl="0" marL="0" rtl="0" algn="l">
                        <a:lnSpc>
                          <a:spcPct val="115000"/>
                        </a:lnSpc>
                        <a:spcBef>
                          <a:spcPts val="0"/>
                        </a:spcBef>
                        <a:spcAft>
                          <a:spcPts val="0"/>
                        </a:spcAft>
                        <a:buNone/>
                      </a:pPr>
                      <a:r>
                        <a:rPr lang="ko" sz="1000">
                          <a:latin typeface="Malgun Gothic"/>
                          <a:ea typeface="Malgun Gothic"/>
                          <a:cs typeface="Malgun Gothic"/>
                          <a:sym typeface="Malgun Gothic"/>
                        </a:rPr>
                        <a:t>집에 있는 센서와 장치의 로그 데이터 수집하고 분석하여 주거 환경의 안전 상태 알림 서비스이다. 또한 사용자의 생활 패턴을 분석해준다.</a:t>
                      </a:r>
                      <a:endParaRPr sz="1000">
                        <a:latin typeface="Malgun Gothic"/>
                        <a:ea typeface="Malgun Gothic"/>
                        <a:cs typeface="Malgun Gothic"/>
                        <a:sym typeface="Malgun Gothic"/>
                      </a:endParaRPr>
                    </a:p>
                  </a:txBody>
                  <a:tcPr marT="91425" marB="91425" marR="91425" marL="91425">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rtl="0" algn="l">
                        <a:spcBef>
                          <a:spcPts val="0"/>
                        </a:spcBef>
                        <a:spcAft>
                          <a:spcPts val="0"/>
                        </a:spcAft>
                        <a:buNone/>
                      </a:pPr>
                      <a:r>
                        <a:rPr lang="ko" sz="1000">
                          <a:latin typeface="Malgun Gothic"/>
                          <a:ea typeface="Malgun Gothic"/>
                          <a:cs typeface="Malgun Gothic"/>
                          <a:sym typeface="Malgun Gothic"/>
                        </a:rPr>
                        <a:t>SKT APP</a:t>
                      </a:r>
                      <a:endParaRPr sz="1000">
                        <a:latin typeface="Malgun Gothic"/>
                        <a:ea typeface="Malgun Gothic"/>
                        <a:cs typeface="Malgun Gothic"/>
                        <a:sym typeface="Malgun Gothic"/>
                      </a:endParaRPr>
                    </a:p>
                    <a:p>
                      <a:pPr indent="0" lvl="0" marL="0" rtl="0" algn="l">
                        <a:spcBef>
                          <a:spcPts val="0"/>
                        </a:spcBef>
                        <a:spcAft>
                          <a:spcPts val="0"/>
                        </a:spcAft>
                        <a:buNone/>
                      </a:pPr>
                      <a:r>
                        <a:rPr lang="ko" sz="1000">
                          <a:latin typeface="Malgun Gothic"/>
                          <a:ea typeface="Malgun Gothic"/>
                          <a:cs typeface="Malgun Gothic"/>
                          <a:sym typeface="Malgun Gothic"/>
                        </a:rPr>
                        <a:t>(SKT ‘스마트홈’)</a:t>
                      </a:r>
                      <a:endParaRPr sz="1000">
                        <a:latin typeface="Malgun Gothic"/>
                        <a:ea typeface="Malgun Gothic"/>
                        <a:cs typeface="Malgun Gothic"/>
                        <a:sym typeface="Malgun Gothic"/>
                      </a:endParaRPr>
                    </a:p>
                    <a:p>
                      <a:pPr indent="0" lvl="0" marL="0" rtl="0" algn="l">
                        <a:spcBef>
                          <a:spcPts val="0"/>
                        </a:spcBef>
                        <a:spcAft>
                          <a:spcPts val="0"/>
                        </a:spcAft>
                        <a:buNone/>
                      </a:pPr>
                      <a:r>
                        <a:rPr lang="ko" sz="1000">
                          <a:latin typeface="Malgun Gothic"/>
                          <a:ea typeface="Malgun Gothic"/>
                          <a:cs typeface="Malgun Gothic"/>
                          <a:sym typeface="Malgun Gothic"/>
                        </a:rPr>
                        <a:t>삼성 SDS </a:t>
                      </a:r>
                      <a:endParaRPr sz="1000">
                        <a:latin typeface="Malgun Gothic"/>
                        <a:ea typeface="Malgun Gothic"/>
                        <a:cs typeface="Malgun Gothic"/>
                        <a:sym typeface="Malgun Gothic"/>
                      </a:endParaRPr>
                    </a:p>
                    <a:p>
                      <a:pPr indent="0" lvl="0" marL="0" rtl="0" algn="l">
                        <a:spcBef>
                          <a:spcPts val="0"/>
                        </a:spcBef>
                        <a:spcAft>
                          <a:spcPts val="0"/>
                        </a:spcAft>
                        <a:buNone/>
                      </a:pPr>
                      <a:r>
                        <a:rPr lang="ko" sz="1000">
                          <a:latin typeface="Malgun Gothic"/>
                          <a:ea typeface="Malgun Gothic"/>
                          <a:cs typeface="Malgun Gothic"/>
                          <a:sym typeface="Malgun Gothic"/>
                        </a:rPr>
                        <a:t>(스마트홈 서비스)</a:t>
                      </a:r>
                      <a:endParaRPr sz="1000">
                        <a:latin typeface="Malgun Gothic"/>
                        <a:ea typeface="Malgun Gothic"/>
                        <a:cs typeface="Malgun Gothic"/>
                        <a:sym typeface="Malgun Gothic"/>
                      </a:endParaRPr>
                    </a:p>
                  </a:txBody>
                  <a:tcPr marT="91425" marB="91425" marR="91425" marL="91425">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 name="Shape 108"/>
        <p:cNvGrpSpPr/>
        <p:nvPr/>
      </p:nvGrpSpPr>
      <p:grpSpPr>
        <a:xfrm>
          <a:off x="0" y="0"/>
          <a:ext cx="0" cy="0"/>
          <a:chOff x="0" y="0"/>
          <a:chExt cx="0" cy="0"/>
        </a:xfrm>
      </p:grpSpPr>
      <p:sp>
        <p:nvSpPr>
          <p:cNvPr id="109" name="Google Shape;109;p20"/>
          <p:cNvSpPr txBox="1"/>
          <p:nvPr>
            <p:ph type="title"/>
          </p:nvPr>
        </p:nvSpPr>
        <p:spPr>
          <a:xfrm>
            <a:off x="311700" y="79325"/>
            <a:ext cx="8520600" cy="55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ko" sz="1800">
                <a:latin typeface="Malgun Gothic"/>
                <a:ea typeface="Malgun Gothic"/>
                <a:cs typeface="Malgun Gothic"/>
                <a:sym typeface="Malgun Gothic"/>
              </a:rPr>
              <a:t>4</a:t>
            </a:r>
            <a:r>
              <a:rPr b="1" lang="ko" sz="1800">
                <a:latin typeface="Malgun Gothic"/>
                <a:ea typeface="Malgun Gothic"/>
                <a:cs typeface="Malgun Gothic"/>
                <a:sym typeface="Malgun Gothic"/>
              </a:rPr>
              <a:t>. Project </a:t>
            </a:r>
            <a:r>
              <a:rPr b="1" lang="ko" sz="1800">
                <a:latin typeface="Malgun Gothic"/>
                <a:ea typeface="Malgun Gothic"/>
                <a:cs typeface="Malgun Gothic"/>
                <a:sym typeface="Malgun Gothic"/>
              </a:rPr>
              <a:t>Development Environment - </a:t>
            </a:r>
            <a:r>
              <a:rPr b="1" lang="ko" sz="1000">
                <a:latin typeface="Malgun Gothic"/>
                <a:ea typeface="Malgun Gothic"/>
                <a:cs typeface="Malgun Gothic"/>
                <a:sym typeface="Malgun Gothic"/>
              </a:rPr>
              <a:t>프로젝트 개발 환경</a:t>
            </a:r>
            <a:endParaRPr b="1" sz="1800">
              <a:latin typeface="Malgun Gothic"/>
              <a:ea typeface="Malgun Gothic"/>
              <a:cs typeface="Malgun Gothic"/>
              <a:sym typeface="Malgun Gothic"/>
            </a:endParaRPr>
          </a:p>
        </p:txBody>
      </p:sp>
      <p:graphicFrame>
        <p:nvGraphicFramePr>
          <p:cNvPr id="110" name="Google Shape;110;p20"/>
          <p:cNvGraphicFramePr/>
          <p:nvPr/>
        </p:nvGraphicFramePr>
        <p:xfrm>
          <a:off x="4671263" y="724450"/>
          <a:ext cx="3000000" cy="3000000"/>
        </p:xfrm>
        <a:graphic>
          <a:graphicData uri="http://schemas.openxmlformats.org/drawingml/2006/table">
            <a:tbl>
              <a:tblPr>
                <a:noFill/>
                <a:tableStyleId>{09E7EDEB-872F-44F0-8835-AB49D7DDBCF6}</a:tableStyleId>
              </a:tblPr>
              <a:tblGrid>
                <a:gridCol w="1124000"/>
                <a:gridCol w="2878025"/>
              </a:tblGrid>
              <a:tr h="356475">
                <a:tc gridSpan="2">
                  <a:txBody>
                    <a:bodyPr/>
                    <a:lstStyle/>
                    <a:p>
                      <a:pPr indent="0" lvl="0" marL="0" rtl="0" algn="l">
                        <a:spcBef>
                          <a:spcPts val="0"/>
                        </a:spcBef>
                        <a:spcAft>
                          <a:spcPts val="0"/>
                        </a:spcAft>
                        <a:buNone/>
                      </a:pPr>
                      <a:r>
                        <a:rPr b="1" lang="ko" sz="1000">
                          <a:solidFill>
                            <a:srgbClr val="F3F3F3"/>
                          </a:solidFill>
                          <a:latin typeface="Malgun Gothic"/>
                          <a:ea typeface="Malgun Gothic"/>
                          <a:cs typeface="Malgun Gothic"/>
                          <a:sym typeface="Malgun Gothic"/>
                        </a:rPr>
                        <a:t>Software</a:t>
                      </a:r>
                      <a:endParaRPr b="1" sz="1000">
                        <a:solidFill>
                          <a:srgbClr val="F3F3F3"/>
                        </a:solidFill>
                        <a:latin typeface="Malgun Gothic"/>
                        <a:ea typeface="Malgun Gothic"/>
                        <a:cs typeface="Malgun Gothic"/>
                        <a:sym typeface="Malgun Gothic"/>
                      </a:endParaRPr>
                    </a:p>
                  </a:txBody>
                  <a:tcPr marT="91425" marB="91425" marR="91425" marL="91425">
                    <a:lnB cap="flat" cmpd="sng" w="9525">
                      <a:solidFill>
                        <a:srgbClr val="9E9E9E"/>
                      </a:solidFill>
                      <a:prstDash val="solid"/>
                      <a:round/>
                      <a:headEnd len="sm" w="sm" type="none"/>
                      <a:tailEnd len="sm" w="sm" type="none"/>
                    </a:lnB>
                    <a:solidFill>
                      <a:schemeClr val="dk1"/>
                    </a:solidFill>
                  </a:tcPr>
                </a:tc>
                <a:tc hMerge="1"/>
              </a:tr>
              <a:tr h="405150">
                <a:tc>
                  <a:txBody>
                    <a:bodyPr/>
                    <a:lstStyle/>
                    <a:p>
                      <a:pPr indent="0" lvl="0" marL="0" rtl="0" algn="ctr">
                        <a:spcBef>
                          <a:spcPts val="0"/>
                        </a:spcBef>
                        <a:spcAft>
                          <a:spcPts val="0"/>
                        </a:spcAft>
                        <a:buNone/>
                      </a:pPr>
                      <a:r>
                        <a:rPr b="1" lang="ko" sz="1000">
                          <a:latin typeface="Malgun Gothic"/>
                          <a:ea typeface="Malgun Gothic"/>
                          <a:cs typeface="Malgun Gothic"/>
                          <a:sym typeface="Malgun Gothic"/>
                        </a:rPr>
                        <a:t>운영체제 (</a:t>
                      </a:r>
                      <a:r>
                        <a:rPr b="1" lang="ko" sz="1000">
                          <a:latin typeface="Malgun Gothic"/>
                          <a:ea typeface="Malgun Gothic"/>
                          <a:cs typeface="Malgun Gothic"/>
                          <a:sym typeface="Malgun Gothic"/>
                        </a:rPr>
                        <a:t>OS)</a:t>
                      </a:r>
                      <a:endParaRPr b="1" sz="1000">
                        <a:latin typeface="Malgun Gothic"/>
                        <a:ea typeface="Malgun Gothic"/>
                        <a:cs typeface="Malgun Gothic"/>
                        <a:sym typeface="Malgun Gothic"/>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rPr lang="ko" sz="1000">
                          <a:latin typeface="Malgun Gothic"/>
                          <a:ea typeface="Malgun Gothic"/>
                          <a:cs typeface="Malgun Gothic"/>
                          <a:sym typeface="Malgun Gothic"/>
                        </a:rPr>
                        <a:t>Window 10, Linux, Raspbian</a:t>
                      </a:r>
                      <a:endParaRPr sz="1000">
                        <a:latin typeface="Malgun Gothic"/>
                        <a:ea typeface="Malgun Gothic"/>
                        <a:cs typeface="Malgun Gothic"/>
                        <a:sym typeface="Malgun Gothic"/>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79600">
                <a:tc>
                  <a:txBody>
                    <a:bodyPr/>
                    <a:lstStyle/>
                    <a:p>
                      <a:pPr indent="0" lvl="0" marL="0" rtl="0" algn="ctr">
                        <a:spcBef>
                          <a:spcPts val="0"/>
                        </a:spcBef>
                        <a:spcAft>
                          <a:spcPts val="0"/>
                        </a:spcAft>
                        <a:buNone/>
                      </a:pPr>
                      <a:r>
                        <a:rPr b="1" lang="ko" sz="1000">
                          <a:latin typeface="Malgun Gothic"/>
                          <a:ea typeface="Malgun Gothic"/>
                          <a:cs typeface="Malgun Gothic"/>
                          <a:sym typeface="Malgun Gothic"/>
                        </a:rPr>
                        <a:t>통합개발환경 (IDE)</a:t>
                      </a:r>
                      <a:endParaRPr b="1" sz="1000">
                        <a:latin typeface="Malgun Gothic"/>
                        <a:ea typeface="Malgun Gothic"/>
                        <a:cs typeface="Malgun Gothic"/>
                        <a:sym typeface="Malgun Gothic"/>
                      </a:endParaRPr>
                    </a:p>
                  </a:txBody>
                  <a:tcPr marT="91425" marB="91425" marR="91425" marL="91425" anchor="ct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rPr lang="ko" sz="1000">
                          <a:latin typeface="Malgun Gothic"/>
                          <a:ea typeface="Malgun Gothic"/>
                          <a:cs typeface="Malgun Gothic"/>
                          <a:sym typeface="Malgun Gothic"/>
                        </a:rPr>
                        <a:t>Visual Studio Code, Eclipse</a:t>
                      </a:r>
                      <a:r>
                        <a:rPr lang="ko" sz="1000">
                          <a:latin typeface="Malgun Gothic"/>
                          <a:ea typeface="Malgun Gothic"/>
                          <a:cs typeface="Malgun Gothic"/>
                          <a:sym typeface="Malgun Gothic"/>
                        </a:rPr>
                        <a:t>, Android Studio</a:t>
                      </a:r>
                      <a:endParaRPr sz="1000">
                        <a:latin typeface="Malgun Gothic"/>
                        <a:ea typeface="Malgun Gothic"/>
                        <a:cs typeface="Malgun Gothic"/>
                        <a:sym typeface="Malgun Gothic"/>
                      </a:endParaRPr>
                    </a:p>
                  </a:txBody>
                  <a:tcPr marT="91425" marB="91425" marR="91425" marL="91425" anchor="ct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79600">
                <a:tc>
                  <a:txBody>
                    <a:bodyPr/>
                    <a:lstStyle/>
                    <a:p>
                      <a:pPr indent="0" lvl="0" marL="0" rtl="0" algn="ctr">
                        <a:spcBef>
                          <a:spcPts val="0"/>
                        </a:spcBef>
                        <a:spcAft>
                          <a:spcPts val="0"/>
                        </a:spcAft>
                        <a:buNone/>
                      </a:pPr>
                      <a:r>
                        <a:rPr b="1" lang="ko" sz="1000">
                          <a:latin typeface="Malgun Gothic"/>
                          <a:ea typeface="Malgun Gothic"/>
                          <a:cs typeface="Malgun Gothic"/>
                          <a:sym typeface="Malgun Gothic"/>
                        </a:rPr>
                        <a:t>데이터베이스 (DB)</a:t>
                      </a:r>
                      <a:endParaRPr b="1" sz="1000">
                        <a:latin typeface="Malgun Gothic"/>
                        <a:ea typeface="Malgun Gothic"/>
                        <a:cs typeface="Malgun Gothic"/>
                        <a:sym typeface="Malgun Gothic"/>
                      </a:endParaRPr>
                    </a:p>
                  </a:txBody>
                  <a:tcPr marT="91425" marB="91425" marR="91425" marL="91425" anchor="ct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rPr lang="ko" sz="1000">
                          <a:latin typeface="Malgun Gothic"/>
                          <a:ea typeface="Malgun Gothic"/>
                          <a:cs typeface="Malgun Gothic"/>
                          <a:sym typeface="Malgun Gothic"/>
                        </a:rPr>
                        <a:t>MySQL, SQLite</a:t>
                      </a:r>
                      <a:endParaRPr sz="1000">
                        <a:latin typeface="Malgun Gothic"/>
                        <a:ea typeface="Malgun Gothic"/>
                        <a:cs typeface="Malgun Gothic"/>
                        <a:sym typeface="Malgun Gothic"/>
                      </a:endParaRPr>
                    </a:p>
                  </a:txBody>
                  <a:tcPr marT="91425" marB="91425" marR="91425" marL="91425" anchor="ct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05150">
                <a:tc>
                  <a:txBody>
                    <a:bodyPr/>
                    <a:lstStyle/>
                    <a:p>
                      <a:pPr indent="0" lvl="0" marL="0" rtl="0" algn="ctr">
                        <a:spcBef>
                          <a:spcPts val="0"/>
                        </a:spcBef>
                        <a:spcAft>
                          <a:spcPts val="0"/>
                        </a:spcAft>
                        <a:buNone/>
                      </a:pPr>
                      <a:r>
                        <a:rPr b="1" lang="ko" sz="1000">
                          <a:latin typeface="Malgun Gothic"/>
                          <a:ea typeface="Malgun Gothic"/>
                          <a:cs typeface="Malgun Gothic"/>
                          <a:sym typeface="Malgun Gothic"/>
                        </a:rPr>
                        <a:t>서버 컴퓨터</a:t>
                      </a:r>
                      <a:endParaRPr b="1" sz="1000">
                        <a:latin typeface="Malgun Gothic"/>
                        <a:ea typeface="Malgun Gothic"/>
                        <a:cs typeface="Malgun Gothic"/>
                        <a:sym typeface="Malgun Gothic"/>
                      </a:endParaRPr>
                    </a:p>
                  </a:txBody>
                  <a:tcPr marT="91425" marB="91425" marR="91425" marL="91425" anchor="ct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rPr lang="ko" sz="1000">
                          <a:latin typeface="Malgun Gothic"/>
                          <a:ea typeface="Malgun Gothic"/>
                          <a:cs typeface="Malgun Gothic"/>
                          <a:sym typeface="Malgun Gothic"/>
                        </a:rPr>
                        <a:t>AWS EC2</a:t>
                      </a:r>
                      <a:endParaRPr sz="1000">
                        <a:latin typeface="Malgun Gothic"/>
                        <a:ea typeface="Malgun Gothic"/>
                        <a:cs typeface="Malgun Gothic"/>
                        <a:sym typeface="Malgun Gothic"/>
                      </a:endParaRPr>
                    </a:p>
                  </a:txBody>
                  <a:tcPr marT="91425" marB="91425" marR="91425" marL="91425" anchor="ct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502625">
                <a:tc>
                  <a:txBody>
                    <a:bodyPr/>
                    <a:lstStyle/>
                    <a:p>
                      <a:pPr indent="0" lvl="0" marL="0" rtl="0" algn="ctr">
                        <a:spcBef>
                          <a:spcPts val="0"/>
                        </a:spcBef>
                        <a:spcAft>
                          <a:spcPts val="0"/>
                        </a:spcAft>
                        <a:buNone/>
                      </a:pPr>
                      <a:r>
                        <a:rPr b="1" lang="ko" sz="1000">
                          <a:latin typeface="Malgun Gothic"/>
                          <a:ea typeface="Malgun Gothic"/>
                          <a:cs typeface="Malgun Gothic"/>
                          <a:sym typeface="Malgun Gothic"/>
                        </a:rPr>
                        <a:t>기타 Tool</a:t>
                      </a:r>
                      <a:endParaRPr b="1" sz="1000">
                        <a:latin typeface="Malgun Gothic"/>
                        <a:ea typeface="Malgun Gothic"/>
                        <a:cs typeface="Malgun Gothic"/>
                        <a:sym typeface="Malgun Gothic"/>
                      </a:endParaRPr>
                    </a:p>
                  </a:txBody>
                  <a:tcPr marT="91425" marB="91425" marR="91425" marL="91425" anchor="ctr">
                    <a:lnT cap="flat" cmpd="sng" w="9525">
                      <a:solidFill>
                        <a:srgbClr val="9E9E9E"/>
                      </a:solidFill>
                      <a:prstDash val="solid"/>
                      <a:round/>
                      <a:headEnd len="sm" w="sm" type="none"/>
                      <a:tailEnd len="sm" w="sm" type="none"/>
                    </a:lnT>
                    <a:solidFill>
                      <a:srgbClr val="EFEFEF"/>
                    </a:solidFill>
                  </a:tcPr>
                </a:tc>
                <a:tc>
                  <a:txBody>
                    <a:bodyPr/>
                    <a:lstStyle/>
                    <a:p>
                      <a:pPr indent="0" lvl="0" marL="0" rtl="0" algn="l">
                        <a:spcBef>
                          <a:spcPts val="0"/>
                        </a:spcBef>
                        <a:spcAft>
                          <a:spcPts val="0"/>
                        </a:spcAft>
                        <a:buNone/>
                      </a:pPr>
                      <a:r>
                        <a:rPr lang="ko" sz="1000">
                          <a:latin typeface="Malgun Gothic"/>
                          <a:ea typeface="Malgun Gothic"/>
                          <a:cs typeface="Malgun Gothic"/>
                          <a:sym typeface="Malgun Gothic"/>
                        </a:rPr>
                        <a:t>MS Word, MS PowerPoint, Adobe Photoshop, 한글 2018</a:t>
                      </a:r>
                      <a:endParaRPr sz="1000">
                        <a:latin typeface="Malgun Gothic"/>
                        <a:ea typeface="Malgun Gothic"/>
                        <a:cs typeface="Malgun Gothic"/>
                        <a:sym typeface="Malgun Gothic"/>
                      </a:endParaRPr>
                    </a:p>
                  </a:txBody>
                  <a:tcPr marT="91425" marB="91425" marR="91425" marL="91425" anchor="ctr">
                    <a:lnT cap="flat" cmpd="sng" w="9525">
                      <a:solidFill>
                        <a:srgbClr val="9E9E9E"/>
                      </a:solidFill>
                      <a:prstDash val="solid"/>
                      <a:round/>
                      <a:headEnd len="sm" w="sm" type="none"/>
                      <a:tailEnd len="sm" w="sm" type="none"/>
                    </a:lnT>
                  </a:tcPr>
                </a:tc>
              </a:tr>
            </a:tbl>
          </a:graphicData>
        </a:graphic>
      </p:graphicFrame>
      <p:graphicFrame>
        <p:nvGraphicFramePr>
          <p:cNvPr id="111" name="Google Shape;111;p20"/>
          <p:cNvGraphicFramePr/>
          <p:nvPr/>
        </p:nvGraphicFramePr>
        <p:xfrm>
          <a:off x="396600" y="724450"/>
          <a:ext cx="3000000" cy="3000000"/>
        </p:xfrm>
        <a:graphic>
          <a:graphicData uri="http://schemas.openxmlformats.org/drawingml/2006/table">
            <a:tbl>
              <a:tblPr>
                <a:noFill/>
                <a:tableStyleId>{09E7EDEB-872F-44F0-8835-AB49D7DDBCF6}</a:tableStyleId>
              </a:tblPr>
              <a:tblGrid>
                <a:gridCol w="877500"/>
                <a:gridCol w="3298025"/>
              </a:tblGrid>
              <a:tr h="302675">
                <a:tc gridSpan="2">
                  <a:txBody>
                    <a:bodyPr/>
                    <a:lstStyle/>
                    <a:p>
                      <a:pPr indent="0" lvl="0" marL="0" rtl="0" algn="l">
                        <a:spcBef>
                          <a:spcPts val="0"/>
                        </a:spcBef>
                        <a:spcAft>
                          <a:spcPts val="0"/>
                        </a:spcAft>
                        <a:buNone/>
                      </a:pPr>
                      <a:r>
                        <a:rPr b="1" lang="ko" sz="1000">
                          <a:solidFill>
                            <a:srgbClr val="F3F3F3"/>
                          </a:solidFill>
                          <a:latin typeface="Malgun Gothic"/>
                          <a:ea typeface="Malgun Gothic"/>
                          <a:cs typeface="Malgun Gothic"/>
                          <a:sym typeface="Malgun Gothic"/>
                        </a:rPr>
                        <a:t>Hardware</a:t>
                      </a:r>
                      <a:endParaRPr b="1" sz="1000">
                        <a:solidFill>
                          <a:srgbClr val="F3F3F3"/>
                        </a:solidFill>
                        <a:latin typeface="Malgun Gothic"/>
                        <a:ea typeface="Malgun Gothic"/>
                        <a:cs typeface="Malgun Gothic"/>
                        <a:sym typeface="Malgun Gothic"/>
                      </a:endParaRPr>
                    </a:p>
                  </a:txBody>
                  <a:tcPr marT="91425" marB="91425" marR="91425" marL="91425">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solidFill>
                      <a:schemeClr val="dk1"/>
                    </a:solidFill>
                  </a:tcPr>
                </a:tc>
                <a:tc hMerge="1"/>
              </a:tr>
              <a:tr h="503275">
                <a:tc>
                  <a:txBody>
                    <a:bodyPr/>
                    <a:lstStyle/>
                    <a:p>
                      <a:pPr indent="0" lvl="0" marL="0" rtl="0" algn="ctr">
                        <a:spcBef>
                          <a:spcPts val="0"/>
                        </a:spcBef>
                        <a:spcAft>
                          <a:spcPts val="0"/>
                        </a:spcAft>
                        <a:buNone/>
                      </a:pPr>
                      <a:r>
                        <a:rPr b="1" lang="ko" sz="1000">
                          <a:latin typeface="Malgun Gothic"/>
                          <a:ea typeface="Malgun Gothic"/>
                          <a:cs typeface="Malgun Gothic"/>
                          <a:sym typeface="Malgun Gothic"/>
                        </a:rPr>
                        <a:t>PC 사양</a:t>
                      </a:r>
                      <a:endParaRPr b="1" sz="1000">
                        <a:latin typeface="Malgun Gothic"/>
                        <a:ea typeface="Malgun Gothic"/>
                        <a:cs typeface="Malgun Gothic"/>
                        <a:sym typeface="Malgun Gothic"/>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9E9E9E"/>
                      </a:solidFill>
                      <a:prstDash val="solid"/>
                      <a:round/>
                      <a:headEnd len="sm" w="sm" type="none"/>
                      <a:tailEnd len="sm" w="sm" type="none"/>
                    </a:lnB>
                    <a:solidFill>
                      <a:srgbClr val="EFEFEF"/>
                    </a:solidFill>
                  </a:tcPr>
                </a:tc>
                <a:tc>
                  <a:txBody>
                    <a:bodyPr/>
                    <a:lstStyle/>
                    <a:p>
                      <a:pPr indent="0" lvl="0" marL="0" rtl="0" algn="l">
                        <a:lnSpc>
                          <a:spcPct val="115000"/>
                        </a:lnSpc>
                        <a:spcBef>
                          <a:spcPts val="100"/>
                        </a:spcBef>
                        <a:spcAft>
                          <a:spcPts val="100"/>
                        </a:spcAft>
                        <a:buNone/>
                      </a:pPr>
                      <a:r>
                        <a:rPr lang="ko" sz="1000">
                          <a:latin typeface="Malgun Gothic"/>
                          <a:ea typeface="Malgun Gothic"/>
                          <a:cs typeface="Malgun Gothic"/>
                          <a:sym typeface="Malgun Gothic"/>
                        </a:rPr>
                        <a:t>데스크탑 6대(CPU: Intel(R) Core(</a:t>
                      </a:r>
                      <a:r>
                        <a:rPr lang="ko" sz="1000">
                          <a:latin typeface="Malgun Gothic"/>
                          <a:ea typeface="Malgun Gothic"/>
                          <a:cs typeface="Malgun Gothic"/>
                          <a:sym typeface="Malgun Gothic"/>
                        </a:rPr>
                        <a:t>TM</a:t>
                      </a:r>
                      <a:r>
                        <a:rPr lang="ko" sz="1000">
                          <a:latin typeface="Malgun Gothic"/>
                          <a:ea typeface="Malgun Gothic"/>
                          <a:cs typeface="Malgun Gothic"/>
                          <a:sym typeface="Malgun Gothic"/>
                        </a:rPr>
                        <a:t>) i7-6700HQ CPU @2.60GHz 2.59 GHz / RAM: 16.0GB 이상) </a:t>
                      </a:r>
                      <a:endParaRPr sz="1000">
                        <a:latin typeface="Malgun Gothic"/>
                        <a:ea typeface="Malgun Gothic"/>
                        <a:cs typeface="Malgun Gothic"/>
                        <a:sym typeface="Malgun Gothic"/>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9E9E9E"/>
                      </a:solidFill>
                      <a:prstDash val="solid"/>
                      <a:round/>
                      <a:headEnd len="sm" w="sm" type="none"/>
                      <a:tailEnd len="sm" w="sm" type="none"/>
                    </a:lnB>
                  </a:tcPr>
                </a:tc>
              </a:tr>
              <a:tr h="348275">
                <a:tc>
                  <a:txBody>
                    <a:bodyPr/>
                    <a:lstStyle/>
                    <a:p>
                      <a:pPr indent="0" lvl="0" marL="0" rtl="0" algn="ctr">
                        <a:spcBef>
                          <a:spcPts val="0"/>
                        </a:spcBef>
                        <a:spcAft>
                          <a:spcPts val="0"/>
                        </a:spcAft>
                        <a:buNone/>
                      </a:pPr>
                      <a:r>
                        <a:rPr b="1" lang="ko" sz="1000">
                          <a:latin typeface="Malgun Gothic"/>
                          <a:ea typeface="Malgun Gothic"/>
                          <a:cs typeface="Malgun Gothic"/>
                          <a:sym typeface="Malgun Gothic"/>
                        </a:rPr>
                        <a:t>메인 보드</a:t>
                      </a:r>
                      <a:endParaRPr b="1" sz="1000">
                        <a:latin typeface="Malgun Gothic"/>
                        <a:ea typeface="Malgun Gothic"/>
                        <a:cs typeface="Malgun Gothic"/>
                        <a:sym typeface="Malgun Gothic"/>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EFEFEF"/>
                    </a:solidFill>
                  </a:tcPr>
                </a:tc>
                <a:tc>
                  <a:txBody>
                    <a:bodyPr/>
                    <a:lstStyle/>
                    <a:p>
                      <a:pPr indent="0" lvl="0" marL="0" rtl="0" algn="l">
                        <a:lnSpc>
                          <a:spcPct val="115000"/>
                        </a:lnSpc>
                        <a:spcBef>
                          <a:spcPts val="100"/>
                        </a:spcBef>
                        <a:spcAft>
                          <a:spcPts val="100"/>
                        </a:spcAft>
                        <a:buNone/>
                      </a:pPr>
                      <a:r>
                        <a:rPr lang="ko" sz="1000">
                          <a:latin typeface="Malgun Gothic"/>
                          <a:ea typeface="Malgun Gothic"/>
                          <a:cs typeface="Malgun Gothic"/>
                          <a:sym typeface="Malgun Gothic"/>
                        </a:rPr>
                        <a:t>Raspberry Pi 3 - 3개</a:t>
                      </a:r>
                      <a:endParaRPr sz="1000">
                        <a:latin typeface="Malgun Gothic"/>
                        <a:ea typeface="Malgun Gothic"/>
                        <a:cs typeface="Malgun Gothic"/>
                        <a:sym typeface="Malgun Gothic"/>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48275">
                <a:tc>
                  <a:txBody>
                    <a:bodyPr/>
                    <a:lstStyle/>
                    <a:p>
                      <a:pPr indent="0" lvl="0" marL="0" rtl="0" algn="ctr">
                        <a:spcBef>
                          <a:spcPts val="0"/>
                        </a:spcBef>
                        <a:spcAft>
                          <a:spcPts val="0"/>
                        </a:spcAft>
                        <a:buNone/>
                      </a:pPr>
                      <a:r>
                        <a:rPr b="1" lang="ko" sz="1000">
                          <a:latin typeface="Malgun Gothic"/>
                          <a:ea typeface="Malgun Gothic"/>
                          <a:cs typeface="Malgun Gothic"/>
                          <a:sym typeface="Malgun Gothic"/>
                        </a:rPr>
                        <a:t>센서</a:t>
                      </a:r>
                      <a:endParaRPr b="1" sz="1000">
                        <a:latin typeface="Malgun Gothic"/>
                        <a:ea typeface="Malgun Gothic"/>
                        <a:cs typeface="Malgun Gothic"/>
                        <a:sym typeface="Malgun Gothic"/>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EFEFEF"/>
                    </a:solidFill>
                  </a:tcPr>
                </a:tc>
                <a:tc>
                  <a:txBody>
                    <a:bodyPr/>
                    <a:lstStyle/>
                    <a:p>
                      <a:pPr indent="0" lvl="0" marL="0" rtl="0" algn="l">
                        <a:lnSpc>
                          <a:spcPct val="115000"/>
                        </a:lnSpc>
                        <a:spcBef>
                          <a:spcPts val="100"/>
                        </a:spcBef>
                        <a:spcAft>
                          <a:spcPts val="100"/>
                        </a:spcAft>
                        <a:buNone/>
                      </a:pPr>
                      <a:r>
                        <a:rPr lang="ko" sz="1000">
                          <a:latin typeface="Malgun Gothic"/>
                          <a:ea typeface="Malgun Gothic"/>
                          <a:cs typeface="Malgun Gothic"/>
                          <a:sym typeface="Malgun Gothic"/>
                        </a:rPr>
                        <a:t>지문인식 센서, 조도 센서, 초음파 센서</a:t>
                      </a:r>
                      <a:endParaRPr sz="1000">
                        <a:latin typeface="Malgun Gothic"/>
                        <a:ea typeface="Malgun Gothic"/>
                        <a:cs typeface="Malgun Gothic"/>
                        <a:sym typeface="Malgun Gothic"/>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503275">
                <a:tc>
                  <a:txBody>
                    <a:bodyPr/>
                    <a:lstStyle/>
                    <a:p>
                      <a:pPr indent="0" lvl="0" marL="0" rtl="0" algn="ctr">
                        <a:spcBef>
                          <a:spcPts val="0"/>
                        </a:spcBef>
                        <a:spcAft>
                          <a:spcPts val="0"/>
                        </a:spcAft>
                        <a:buNone/>
                      </a:pPr>
                      <a:r>
                        <a:rPr b="1" lang="ko" sz="1000">
                          <a:latin typeface="Malgun Gothic"/>
                          <a:ea typeface="Malgun Gothic"/>
                          <a:cs typeface="Malgun Gothic"/>
                          <a:sym typeface="Malgun Gothic"/>
                        </a:rPr>
                        <a:t>입출력 장치</a:t>
                      </a:r>
                      <a:endParaRPr b="1" sz="1000">
                        <a:latin typeface="Malgun Gothic"/>
                        <a:ea typeface="Malgun Gothic"/>
                        <a:cs typeface="Malgun Gothic"/>
                        <a:sym typeface="Malgun Gothic"/>
                      </a:endParaRPr>
                    </a:p>
                  </a:txBody>
                  <a:tcPr marT="91425" marB="91425" marR="91425" marL="91425" anchor="ct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EFEFEF"/>
                    </a:solidFill>
                  </a:tcPr>
                </a:tc>
                <a:tc>
                  <a:txBody>
                    <a:bodyPr/>
                    <a:lstStyle/>
                    <a:p>
                      <a:pPr indent="0" lvl="0" marL="0" rtl="0" algn="l">
                        <a:lnSpc>
                          <a:spcPct val="115000"/>
                        </a:lnSpc>
                        <a:spcBef>
                          <a:spcPts val="100"/>
                        </a:spcBef>
                        <a:spcAft>
                          <a:spcPts val="100"/>
                        </a:spcAft>
                        <a:buNone/>
                      </a:pPr>
                      <a:r>
                        <a:rPr lang="ko" sz="1000">
                          <a:latin typeface="Malgun Gothic"/>
                          <a:ea typeface="Malgun Gothic"/>
                          <a:cs typeface="Malgun Gothic"/>
                          <a:sym typeface="Malgun Gothic"/>
                        </a:rPr>
                        <a:t> LED 모듈, USB 마이크로 마이크 오디오 어댑터, 스피커 모듈, FS90R 서보모터, EDU9 웹 캠, LCD모듈, 카메라 모듈, 4핀 택트 버튼 스위치</a:t>
                      </a:r>
                      <a:endParaRPr sz="1000">
                        <a:latin typeface="Malgun Gothic"/>
                        <a:ea typeface="Malgun Gothic"/>
                        <a:cs typeface="Malgun Gothic"/>
                        <a:sym typeface="Malgun Gothic"/>
                      </a:endParaRPr>
                    </a:p>
                  </a:txBody>
                  <a:tcPr marT="91425" marB="91425" marR="91425" marL="91425" anchor="ct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813275">
                <a:tc>
                  <a:txBody>
                    <a:bodyPr/>
                    <a:lstStyle/>
                    <a:p>
                      <a:pPr indent="0" lvl="0" marL="0" rtl="0" algn="ctr">
                        <a:spcBef>
                          <a:spcPts val="0"/>
                        </a:spcBef>
                        <a:spcAft>
                          <a:spcPts val="0"/>
                        </a:spcAft>
                        <a:buNone/>
                      </a:pPr>
                      <a:r>
                        <a:rPr b="1" lang="ko" sz="1000">
                          <a:latin typeface="Malgun Gothic"/>
                          <a:ea typeface="Malgun Gothic"/>
                          <a:cs typeface="Malgun Gothic"/>
                          <a:sym typeface="Malgun Gothic"/>
                        </a:rPr>
                        <a:t>기타 재료</a:t>
                      </a:r>
                      <a:endParaRPr b="1" sz="1000">
                        <a:latin typeface="Malgun Gothic"/>
                        <a:ea typeface="Malgun Gothic"/>
                        <a:cs typeface="Malgun Gothic"/>
                        <a:sym typeface="Malgun Gothic"/>
                      </a:endParaRPr>
                    </a:p>
                  </a:txBody>
                  <a:tcPr marT="91425" marB="91425" marR="91425" marL="91425" anchor="ct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EFEFEF"/>
                    </a:solidFill>
                  </a:tcPr>
                </a:tc>
                <a:tc>
                  <a:txBody>
                    <a:bodyPr/>
                    <a:lstStyle/>
                    <a:p>
                      <a:pPr indent="0" lvl="0" marL="0" rtl="0" algn="l">
                        <a:lnSpc>
                          <a:spcPct val="115000"/>
                        </a:lnSpc>
                        <a:spcBef>
                          <a:spcPts val="100"/>
                        </a:spcBef>
                        <a:spcAft>
                          <a:spcPts val="100"/>
                        </a:spcAft>
                        <a:buNone/>
                      </a:pPr>
                      <a:r>
                        <a:rPr lang="ko" sz="1000">
                          <a:latin typeface="Malgun Gothic"/>
                          <a:ea typeface="Malgun Gothic"/>
                          <a:cs typeface="Malgun Gothic"/>
                          <a:sym typeface="Malgun Gothic"/>
                        </a:rPr>
                        <a:t>카메라 연장선, DC모터, 플라스틱 기어 세트, 길이 조절용 점퍼선, USB 허브, 라즈베리파이 쉴드, </a:t>
                      </a:r>
                      <a:r>
                        <a:rPr lang="ko" sz="1000">
                          <a:latin typeface="Malgun Gothic"/>
                          <a:ea typeface="Malgun Gothic"/>
                          <a:cs typeface="Malgun Gothic"/>
                          <a:sym typeface="Malgun Gothic"/>
                        </a:rPr>
                        <a:t>아이소핑크, 하드보드지, 글루건, 톱, 칼, 가위, 인두기, 실납, 와이어 스트리퍼, 절연 테이프, 십자 드라이버, 나사, 태엽 인형</a:t>
                      </a:r>
                      <a:endParaRPr sz="1000">
                        <a:latin typeface="Malgun Gothic"/>
                        <a:ea typeface="Malgun Gothic"/>
                        <a:cs typeface="Malgun Gothic"/>
                        <a:sym typeface="Malgun Gothic"/>
                      </a:endParaRPr>
                    </a:p>
                  </a:txBody>
                  <a:tcPr marT="91425" marB="91425" marR="91425" marL="91425" anchor="ct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587725">
                <a:tc>
                  <a:txBody>
                    <a:bodyPr/>
                    <a:lstStyle/>
                    <a:p>
                      <a:pPr indent="0" lvl="0" marL="0" rtl="0" algn="ctr">
                        <a:spcBef>
                          <a:spcPts val="0"/>
                        </a:spcBef>
                        <a:spcAft>
                          <a:spcPts val="0"/>
                        </a:spcAft>
                        <a:buNone/>
                      </a:pPr>
                      <a:r>
                        <a:rPr b="1" lang="ko" sz="1000">
                          <a:latin typeface="Malgun Gothic"/>
                          <a:ea typeface="Malgun Gothic"/>
                          <a:cs typeface="Malgun Gothic"/>
                          <a:sym typeface="Malgun Gothic"/>
                        </a:rPr>
                        <a:t>스마트폰</a:t>
                      </a:r>
                      <a:endParaRPr b="1" sz="1000">
                        <a:latin typeface="Malgun Gothic"/>
                        <a:ea typeface="Malgun Gothic"/>
                        <a:cs typeface="Malgun Gothic"/>
                        <a:sym typeface="Malgun Gothic"/>
                      </a:endParaRPr>
                    </a:p>
                  </a:txBody>
                  <a:tcPr marT="91425" marB="91425" marR="91425" marL="91425" anchor="ct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EFEFEF"/>
                    </a:solidFill>
                  </a:tcPr>
                </a:tc>
                <a:tc>
                  <a:txBody>
                    <a:bodyPr/>
                    <a:lstStyle/>
                    <a:p>
                      <a:pPr indent="0" lvl="0" marL="0" rtl="0" algn="l">
                        <a:lnSpc>
                          <a:spcPct val="115000"/>
                        </a:lnSpc>
                        <a:spcBef>
                          <a:spcPts val="100"/>
                        </a:spcBef>
                        <a:spcAft>
                          <a:spcPts val="100"/>
                        </a:spcAft>
                        <a:buNone/>
                      </a:pPr>
                      <a:r>
                        <a:rPr lang="ko" sz="1000">
                          <a:latin typeface="Malgun Gothic"/>
                          <a:ea typeface="Malgun Gothic"/>
                          <a:cs typeface="Malgun Gothic"/>
                          <a:sym typeface="Malgun Gothic"/>
                        </a:rPr>
                        <a:t>6대 - iOS 2명 / 안드로이드 4명</a:t>
                      </a:r>
                      <a:endParaRPr sz="1000">
                        <a:latin typeface="Malgun Gothic"/>
                        <a:ea typeface="Malgun Gothic"/>
                        <a:cs typeface="Malgun Gothic"/>
                        <a:sym typeface="Malgun Gothic"/>
                      </a:endParaRPr>
                    </a:p>
                  </a:txBody>
                  <a:tcPr marT="91425" marB="91425" marR="91425" marL="91425" anchor="ct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graphicFrame>
        <p:nvGraphicFramePr>
          <p:cNvPr id="112" name="Google Shape;112;p20"/>
          <p:cNvGraphicFramePr/>
          <p:nvPr/>
        </p:nvGraphicFramePr>
        <p:xfrm>
          <a:off x="4671263" y="4120025"/>
          <a:ext cx="3000000" cy="3000000"/>
        </p:xfrm>
        <a:graphic>
          <a:graphicData uri="http://schemas.openxmlformats.org/drawingml/2006/table">
            <a:tbl>
              <a:tblPr>
                <a:noFill/>
                <a:tableStyleId>{09E7EDEB-872F-44F0-8835-AB49D7DDBCF6}</a:tableStyleId>
              </a:tblPr>
              <a:tblGrid>
                <a:gridCol w="2001025"/>
                <a:gridCol w="2001025"/>
              </a:tblGrid>
              <a:tr h="151850">
                <a:tc gridSpan="2">
                  <a:txBody>
                    <a:bodyPr/>
                    <a:lstStyle/>
                    <a:p>
                      <a:pPr indent="0" lvl="0" marL="0" rtl="0" algn="l">
                        <a:spcBef>
                          <a:spcPts val="0"/>
                        </a:spcBef>
                        <a:spcAft>
                          <a:spcPts val="0"/>
                        </a:spcAft>
                        <a:buNone/>
                      </a:pPr>
                      <a:r>
                        <a:rPr b="1" lang="ko" sz="1000">
                          <a:solidFill>
                            <a:srgbClr val="F3F3F3"/>
                          </a:solidFill>
                          <a:latin typeface="Malgun Gothic"/>
                          <a:ea typeface="Malgun Gothic"/>
                          <a:cs typeface="Malgun Gothic"/>
                          <a:sym typeface="Malgun Gothic"/>
                        </a:rPr>
                        <a:t>Manpower</a:t>
                      </a:r>
                      <a:endParaRPr b="1" sz="1000">
                        <a:solidFill>
                          <a:srgbClr val="F3F3F3"/>
                        </a:solidFill>
                        <a:latin typeface="Malgun Gothic"/>
                        <a:ea typeface="Malgun Gothic"/>
                        <a:cs typeface="Malgun Gothic"/>
                        <a:sym typeface="Malgun Gothic"/>
                      </a:endParaRPr>
                    </a:p>
                  </a:txBody>
                  <a:tcPr marT="91425" marB="91425" marR="91425" marL="91425">
                    <a:solidFill>
                      <a:schemeClr val="dk1"/>
                    </a:solidFill>
                  </a:tcPr>
                </a:tc>
                <a:tc hMerge="1"/>
              </a:tr>
              <a:tr h="151850">
                <a:tc>
                  <a:txBody>
                    <a:bodyPr/>
                    <a:lstStyle/>
                    <a:p>
                      <a:pPr indent="0" lvl="0" marL="0" rtl="0" algn="ctr">
                        <a:spcBef>
                          <a:spcPts val="0"/>
                        </a:spcBef>
                        <a:spcAft>
                          <a:spcPts val="0"/>
                        </a:spcAft>
                        <a:buNone/>
                      </a:pPr>
                      <a:r>
                        <a:rPr b="1" lang="ko" sz="1000">
                          <a:latin typeface="Malgun Gothic"/>
                          <a:ea typeface="Malgun Gothic"/>
                          <a:cs typeface="Malgun Gothic"/>
                          <a:sym typeface="Malgun Gothic"/>
                        </a:rPr>
                        <a:t>기획자, 개발자, 디자이너</a:t>
                      </a:r>
                      <a:endParaRPr b="1" sz="1000">
                        <a:latin typeface="Malgun Gothic"/>
                        <a:ea typeface="Malgun Gothic"/>
                        <a:cs typeface="Malgun Gothic"/>
                        <a:sym typeface="Malgun Gothic"/>
                      </a:endParaRPr>
                    </a:p>
                  </a:txBody>
                  <a:tcPr marT="91425" marB="91425" marR="91425" marL="91425" anchor="ctr">
                    <a:solidFill>
                      <a:srgbClr val="EFEFEF"/>
                    </a:solidFill>
                  </a:tcPr>
                </a:tc>
                <a:tc>
                  <a:txBody>
                    <a:bodyPr/>
                    <a:lstStyle/>
                    <a:p>
                      <a:pPr indent="0" lvl="0" marL="0" rtl="0" algn="l">
                        <a:spcBef>
                          <a:spcPts val="0"/>
                        </a:spcBef>
                        <a:spcAft>
                          <a:spcPts val="0"/>
                        </a:spcAft>
                        <a:buNone/>
                      </a:pPr>
                      <a:r>
                        <a:rPr lang="ko" sz="1000">
                          <a:latin typeface="Malgun Gothic"/>
                          <a:ea typeface="Malgun Gothic"/>
                          <a:cs typeface="Malgun Gothic"/>
                          <a:sym typeface="Malgun Gothic"/>
                        </a:rPr>
                        <a:t>6명</a:t>
                      </a:r>
                      <a:endParaRPr sz="1000">
                        <a:latin typeface="Malgun Gothic"/>
                        <a:ea typeface="Malgun Gothic"/>
                        <a:cs typeface="Malgun Gothic"/>
                        <a:sym typeface="Malgun Gothic"/>
                      </a:endParaRPr>
                    </a:p>
                  </a:txBody>
                  <a:tcPr marT="91425" marB="91425" marR="91425" marL="91425" anchor="ctr"/>
                </a:tc>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6" name="Shape 116"/>
        <p:cNvGrpSpPr/>
        <p:nvPr/>
      </p:nvGrpSpPr>
      <p:grpSpPr>
        <a:xfrm>
          <a:off x="0" y="0"/>
          <a:ext cx="0" cy="0"/>
          <a:chOff x="0" y="0"/>
          <a:chExt cx="0" cy="0"/>
        </a:xfrm>
      </p:grpSpPr>
      <p:sp>
        <p:nvSpPr>
          <p:cNvPr id="117" name="Google Shape;117;p21"/>
          <p:cNvSpPr txBox="1"/>
          <p:nvPr>
            <p:ph type="title"/>
          </p:nvPr>
        </p:nvSpPr>
        <p:spPr>
          <a:xfrm>
            <a:off x="311700" y="126650"/>
            <a:ext cx="8520600" cy="55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ko" sz="1800">
                <a:latin typeface="Malgun Gothic"/>
                <a:ea typeface="Malgun Gothic"/>
                <a:cs typeface="Malgun Gothic"/>
                <a:sym typeface="Malgun Gothic"/>
              </a:rPr>
              <a:t>4. Project Development Environment - </a:t>
            </a:r>
            <a:r>
              <a:rPr b="1" lang="ko" sz="1000">
                <a:latin typeface="Malgun Gothic"/>
                <a:ea typeface="Malgun Gothic"/>
                <a:cs typeface="Malgun Gothic"/>
                <a:sym typeface="Malgun Gothic"/>
              </a:rPr>
              <a:t>센서와 장치 입출력 데이터 &amp; 데이터 시트 (1)</a:t>
            </a:r>
            <a:endParaRPr b="1" sz="1000">
              <a:latin typeface="Malgun Gothic"/>
              <a:ea typeface="Malgun Gothic"/>
              <a:cs typeface="Malgun Gothic"/>
              <a:sym typeface="Malgun Gothic"/>
            </a:endParaRPr>
          </a:p>
        </p:txBody>
      </p:sp>
      <p:graphicFrame>
        <p:nvGraphicFramePr>
          <p:cNvPr id="118" name="Google Shape;118;p21"/>
          <p:cNvGraphicFramePr/>
          <p:nvPr/>
        </p:nvGraphicFramePr>
        <p:xfrm>
          <a:off x="311675" y="713125"/>
          <a:ext cx="3000000" cy="3000000"/>
        </p:xfrm>
        <a:graphic>
          <a:graphicData uri="http://schemas.openxmlformats.org/drawingml/2006/table">
            <a:tbl>
              <a:tblPr>
                <a:noFill/>
                <a:tableStyleId>{09E7EDEB-872F-44F0-8835-AB49D7DDBCF6}</a:tableStyleId>
              </a:tblPr>
              <a:tblGrid>
                <a:gridCol w="746300"/>
                <a:gridCol w="2661950"/>
                <a:gridCol w="1845575"/>
                <a:gridCol w="1179275"/>
                <a:gridCol w="2087525"/>
              </a:tblGrid>
              <a:tr h="295325">
                <a:tc>
                  <a:txBody>
                    <a:bodyPr/>
                    <a:lstStyle/>
                    <a:p>
                      <a:pPr indent="0" lvl="0" marL="0" rtl="0" algn="ctr">
                        <a:spcBef>
                          <a:spcPts val="0"/>
                        </a:spcBef>
                        <a:spcAft>
                          <a:spcPts val="0"/>
                        </a:spcAft>
                        <a:buNone/>
                      </a:pPr>
                      <a:r>
                        <a:rPr b="1" lang="ko" sz="1000">
                          <a:solidFill>
                            <a:srgbClr val="F3F3F3"/>
                          </a:solidFill>
                          <a:latin typeface="Malgun Gothic"/>
                          <a:ea typeface="Malgun Gothic"/>
                          <a:cs typeface="Malgun Gothic"/>
                          <a:sym typeface="Malgun Gothic"/>
                        </a:rPr>
                        <a:t>종류</a:t>
                      </a:r>
                      <a:endParaRPr b="1" sz="1000">
                        <a:solidFill>
                          <a:srgbClr val="F3F3F3"/>
                        </a:solidFill>
                        <a:latin typeface="Malgun Gothic"/>
                        <a:ea typeface="Malgun Gothic"/>
                        <a:cs typeface="Malgun Gothic"/>
                        <a:sym typeface="Malgun Gothic"/>
                      </a:endParaRPr>
                    </a:p>
                  </a:txBody>
                  <a:tcPr marT="91425" marB="91425" marR="91425" marL="91425"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solidFill>
                      <a:schemeClr val="dk1"/>
                    </a:solidFill>
                  </a:tcPr>
                </a:tc>
                <a:tc>
                  <a:txBody>
                    <a:bodyPr/>
                    <a:lstStyle/>
                    <a:p>
                      <a:pPr indent="0" lvl="0" marL="0" rtl="0" algn="ctr">
                        <a:spcBef>
                          <a:spcPts val="0"/>
                        </a:spcBef>
                        <a:spcAft>
                          <a:spcPts val="0"/>
                        </a:spcAft>
                        <a:buNone/>
                      </a:pPr>
                      <a:r>
                        <a:rPr b="1" lang="ko" sz="1000">
                          <a:solidFill>
                            <a:srgbClr val="F3F3F3"/>
                          </a:solidFill>
                          <a:latin typeface="Malgun Gothic"/>
                          <a:ea typeface="Malgun Gothic"/>
                          <a:cs typeface="Malgun Gothic"/>
                          <a:sym typeface="Malgun Gothic"/>
                        </a:rPr>
                        <a:t>모델명</a:t>
                      </a:r>
                      <a:endParaRPr b="1" sz="1000">
                        <a:solidFill>
                          <a:srgbClr val="F3F3F3"/>
                        </a:solidFill>
                        <a:latin typeface="Malgun Gothic"/>
                        <a:ea typeface="Malgun Gothic"/>
                        <a:cs typeface="Malgun Gothic"/>
                        <a:sym typeface="Malgun Gothic"/>
                      </a:endParaRPr>
                    </a:p>
                  </a:txBody>
                  <a:tcPr marT="91425" marB="91425" marR="91425" marL="91425"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solidFill>
                      <a:schemeClr val="dk1"/>
                    </a:solidFill>
                  </a:tcPr>
                </a:tc>
                <a:tc>
                  <a:txBody>
                    <a:bodyPr/>
                    <a:lstStyle/>
                    <a:p>
                      <a:pPr indent="0" lvl="0" marL="0" rtl="0" algn="ctr">
                        <a:spcBef>
                          <a:spcPts val="0"/>
                        </a:spcBef>
                        <a:spcAft>
                          <a:spcPts val="0"/>
                        </a:spcAft>
                        <a:buNone/>
                      </a:pPr>
                      <a:r>
                        <a:rPr b="1" lang="ko" sz="1000">
                          <a:solidFill>
                            <a:srgbClr val="F3F3F3"/>
                          </a:solidFill>
                          <a:latin typeface="Malgun Gothic"/>
                          <a:ea typeface="Malgun Gothic"/>
                          <a:cs typeface="Malgun Gothic"/>
                          <a:sym typeface="Malgun Gothic"/>
                        </a:rPr>
                        <a:t>입력 데이터</a:t>
                      </a:r>
                      <a:endParaRPr b="1" sz="1000">
                        <a:solidFill>
                          <a:srgbClr val="F3F3F3"/>
                        </a:solidFill>
                        <a:latin typeface="Malgun Gothic"/>
                        <a:ea typeface="Malgun Gothic"/>
                        <a:cs typeface="Malgun Gothic"/>
                        <a:sym typeface="Malgun Gothic"/>
                      </a:endParaRPr>
                    </a:p>
                  </a:txBody>
                  <a:tcPr marT="91425" marB="91425" marR="91425" marL="91425"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solidFill>
                      <a:schemeClr val="dk1"/>
                    </a:solidFill>
                  </a:tcPr>
                </a:tc>
                <a:tc>
                  <a:txBody>
                    <a:bodyPr/>
                    <a:lstStyle/>
                    <a:p>
                      <a:pPr indent="0" lvl="0" marL="0" rtl="0" algn="ctr">
                        <a:spcBef>
                          <a:spcPts val="0"/>
                        </a:spcBef>
                        <a:spcAft>
                          <a:spcPts val="0"/>
                        </a:spcAft>
                        <a:buNone/>
                      </a:pPr>
                      <a:r>
                        <a:rPr b="1" lang="ko" sz="1000">
                          <a:solidFill>
                            <a:srgbClr val="F3F3F3"/>
                          </a:solidFill>
                          <a:latin typeface="Malgun Gothic"/>
                          <a:ea typeface="Malgun Gothic"/>
                          <a:cs typeface="Malgun Gothic"/>
                          <a:sym typeface="Malgun Gothic"/>
                        </a:rPr>
                        <a:t>출력 데이터</a:t>
                      </a:r>
                      <a:endParaRPr b="1" sz="1000">
                        <a:solidFill>
                          <a:srgbClr val="F3F3F3"/>
                        </a:solidFill>
                        <a:latin typeface="Malgun Gothic"/>
                        <a:ea typeface="Malgun Gothic"/>
                        <a:cs typeface="Malgun Gothic"/>
                        <a:sym typeface="Malgun Gothic"/>
                      </a:endParaRPr>
                    </a:p>
                  </a:txBody>
                  <a:tcPr marT="91425" marB="91425" marR="91425" marL="91425"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solidFill>
                      <a:schemeClr val="dk1"/>
                    </a:solidFill>
                  </a:tcPr>
                </a:tc>
                <a:tc>
                  <a:txBody>
                    <a:bodyPr/>
                    <a:lstStyle/>
                    <a:p>
                      <a:pPr indent="0" lvl="0" marL="0" rtl="0" algn="ctr">
                        <a:spcBef>
                          <a:spcPts val="0"/>
                        </a:spcBef>
                        <a:spcAft>
                          <a:spcPts val="0"/>
                        </a:spcAft>
                        <a:buNone/>
                      </a:pPr>
                      <a:r>
                        <a:rPr b="1" lang="ko" sz="1000">
                          <a:solidFill>
                            <a:srgbClr val="F3F3F3"/>
                          </a:solidFill>
                          <a:latin typeface="Malgun Gothic"/>
                          <a:ea typeface="Malgun Gothic"/>
                          <a:cs typeface="Malgun Gothic"/>
                          <a:sym typeface="Malgun Gothic"/>
                        </a:rPr>
                        <a:t>데이터 시트 요약</a:t>
                      </a:r>
                      <a:endParaRPr b="1" sz="1000">
                        <a:solidFill>
                          <a:srgbClr val="F3F3F3"/>
                        </a:solidFill>
                        <a:latin typeface="Malgun Gothic"/>
                        <a:ea typeface="Malgun Gothic"/>
                        <a:cs typeface="Malgun Gothic"/>
                        <a:sym typeface="Malgun Gothic"/>
                      </a:endParaRPr>
                    </a:p>
                  </a:txBody>
                  <a:tcPr marT="91425" marB="91425" marR="91425" marL="91425"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solidFill>
                      <a:schemeClr val="dk1"/>
                    </a:solidFill>
                  </a:tcPr>
                </a:tc>
              </a:tr>
              <a:tr h="1123650">
                <a:tc rowSpan="3">
                  <a:txBody>
                    <a:bodyPr/>
                    <a:lstStyle/>
                    <a:p>
                      <a:pPr indent="0" lvl="0" marL="0" rtl="0" algn="ctr">
                        <a:spcBef>
                          <a:spcPts val="0"/>
                        </a:spcBef>
                        <a:spcAft>
                          <a:spcPts val="0"/>
                        </a:spcAft>
                        <a:buNone/>
                      </a:pPr>
                      <a:r>
                        <a:rPr b="1" lang="ko" sz="1000">
                          <a:latin typeface="Malgun Gothic"/>
                          <a:ea typeface="Malgun Gothic"/>
                          <a:cs typeface="Malgun Gothic"/>
                          <a:sym typeface="Malgun Gothic"/>
                        </a:rPr>
                        <a:t>센서</a:t>
                      </a:r>
                      <a:endParaRPr b="1" sz="1000">
                        <a:latin typeface="Malgun Gothic"/>
                        <a:ea typeface="Malgun Gothic"/>
                        <a:cs typeface="Malgun Gothic"/>
                        <a:sym typeface="Malgun Gothic"/>
                      </a:endParaRPr>
                    </a:p>
                    <a:p>
                      <a:pPr indent="0" lvl="0" marL="0" rtl="0" algn="l">
                        <a:spcBef>
                          <a:spcPts val="0"/>
                        </a:spcBef>
                        <a:spcAft>
                          <a:spcPts val="0"/>
                        </a:spcAft>
                        <a:buNone/>
                      </a:pPr>
                      <a:r>
                        <a:t/>
                      </a:r>
                      <a:endParaRPr sz="1000">
                        <a:latin typeface="Malgun Gothic"/>
                        <a:ea typeface="Malgun Gothic"/>
                        <a:cs typeface="Malgun Gothic"/>
                        <a:sym typeface="Malgun Gothic"/>
                      </a:endParaRPr>
                    </a:p>
                  </a:txBody>
                  <a:tcPr marT="91425" marB="91425" marR="91425" marL="91425" anchor="ctr">
                    <a:lnT cap="flat" cmpd="sng" w="9525">
                      <a:solidFill>
                        <a:srgbClr val="B7B7B7"/>
                      </a:solidFill>
                      <a:prstDash val="solid"/>
                      <a:round/>
                      <a:headEnd len="sm" w="sm" type="none"/>
                      <a:tailEnd len="sm" w="sm" type="none"/>
                    </a:lnT>
                    <a:solidFill>
                      <a:srgbClr val="EFEFEF"/>
                    </a:solidFill>
                  </a:tcPr>
                </a:tc>
                <a:tc>
                  <a:txBody>
                    <a:bodyPr/>
                    <a:lstStyle/>
                    <a:p>
                      <a:pPr indent="0" lvl="0" marL="0" rtl="0" algn="l">
                        <a:lnSpc>
                          <a:spcPct val="115000"/>
                        </a:lnSpc>
                        <a:spcBef>
                          <a:spcPts val="0"/>
                        </a:spcBef>
                        <a:spcAft>
                          <a:spcPts val="0"/>
                        </a:spcAft>
                        <a:buNone/>
                      </a:pPr>
                      <a:r>
                        <a:rPr lang="ko" sz="1000">
                          <a:latin typeface="Malgun Gothic"/>
                          <a:ea typeface="Malgun Gothic"/>
                          <a:cs typeface="Malgun Gothic"/>
                          <a:sym typeface="Malgun Gothic"/>
                        </a:rPr>
                        <a:t>Fingerprint Sensor</a:t>
                      </a:r>
                      <a:endParaRPr sz="1000">
                        <a:latin typeface="Malgun Gothic"/>
                        <a:ea typeface="Malgun Gothic"/>
                        <a:cs typeface="Malgun Gothic"/>
                        <a:sym typeface="Malgun Gothic"/>
                      </a:endParaRPr>
                    </a:p>
                    <a:p>
                      <a:pPr indent="0" lvl="0" marL="0" rtl="0" algn="l">
                        <a:lnSpc>
                          <a:spcPct val="115000"/>
                        </a:lnSpc>
                        <a:spcBef>
                          <a:spcPts val="0"/>
                        </a:spcBef>
                        <a:spcAft>
                          <a:spcPts val="0"/>
                        </a:spcAft>
                        <a:buNone/>
                      </a:pPr>
                      <a:r>
                        <a:rPr lang="ko" sz="1000">
                          <a:latin typeface="Malgun Gothic"/>
                          <a:ea typeface="Malgun Gothic"/>
                          <a:cs typeface="Malgun Gothic"/>
                          <a:sym typeface="Malgun Gothic"/>
                        </a:rPr>
                        <a:t>아두이노 호환 지문인식 센서</a:t>
                      </a:r>
                      <a:endParaRPr sz="1000">
                        <a:latin typeface="Malgun Gothic"/>
                        <a:ea typeface="Malgun Gothic"/>
                        <a:cs typeface="Malgun Gothic"/>
                        <a:sym typeface="Malgun Gothic"/>
                      </a:endParaRPr>
                    </a:p>
                  </a:txBody>
                  <a:tcPr marT="91425" marB="91425" marR="91425" marL="91425" anchor="ctr">
                    <a:lnT cap="flat" cmpd="sng" w="9525">
                      <a:solidFill>
                        <a:srgbClr val="B7B7B7"/>
                      </a:solidFill>
                      <a:prstDash val="solid"/>
                      <a:round/>
                      <a:headEnd len="sm" w="sm" type="none"/>
                      <a:tailEnd len="sm" w="sm" type="none"/>
                    </a:lnT>
                  </a:tcPr>
                </a:tc>
                <a:tc>
                  <a:txBody>
                    <a:bodyPr/>
                    <a:lstStyle/>
                    <a:p>
                      <a:pPr indent="0" lvl="0" marL="0" rtl="0" algn="l">
                        <a:lnSpc>
                          <a:spcPct val="115000"/>
                        </a:lnSpc>
                        <a:spcBef>
                          <a:spcPts val="0"/>
                        </a:spcBef>
                        <a:spcAft>
                          <a:spcPts val="0"/>
                        </a:spcAft>
                        <a:buNone/>
                      </a:pPr>
                      <a:r>
                        <a:rPr lang="ko" sz="1000">
                          <a:latin typeface="Malgun Gothic"/>
                          <a:ea typeface="Malgun Gothic"/>
                          <a:cs typeface="Malgun Gothic"/>
                          <a:sym typeface="Malgun Gothic"/>
                        </a:rPr>
                        <a:t>사용자의 지문 (이미지 형태)</a:t>
                      </a:r>
                      <a:endParaRPr sz="1000">
                        <a:latin typeface="Malgun Gothic"/>
                        <a:ea typeface="Malgun Gothic"/>
                        <a:cs typeface="Malgun Gothic"/>
                        <a:sym typeface="Malgun Gothic"/>
                      </a:endParaRPr>
                    </a:p>
                  </a:txBody>
                  <a:tcPr marT="91425" marB="91425" marR="91425" marL="91425" anchor="ctr">
                    <a:lnT cap="flat" cmpd="sng" w="9525">
                      <a:solidFill>
                        <a:srgbClr val="B7B7B7"/>
                      </a:solidFill>
                      <a:prstDash val="solid"/>
                      <a:round/>
                      <a:headEnd len="sm" w="sm" type="none"/>
                      <a:tailEnd len="sm" w="sm" type="none"/>
                    </a:lnT>
                  </a:tcPr>
                </a:tc>
                <a:tc>
                  <a:txBody>
                    <a:bodyPr/>
                    <a:lstStyle/>
                    <a:p>
                      <a:pPr indent="0" lvl="0" marL="0" rtl="0" algn="l">
                        <a:lnSpc>
                          <a:spcPct val="115000"/>
                        </a:lnSpc>
                        <a:spcBef>
                          <a:spcPts val="0"/>
                        </a:spcBef>
                        <a:spcAft>
                          <a:spcPts val="0"/>
                        </a:spcAft>
                        <a:buNone/>
                      </a:pPr>
                      <a:r>
                        <a:rPr lang="ko" sz="1000">
                          <a:latin typeface="Malgun Gothic"/>
                          <a:ea typeface="Malgun Gothic"/>
                          <a:cs typeface="Malgun Gothic"/>
                          <a:sym typeface="Malgun Gothic"/>
                        </a:rPr>
                        <a:t>지문마다 ID 지급</a:t>
                      </a:r>
                      <a:endParaRPr sz="1000">
                        <a:latin typeface="Malgun Gothic"/>
                        <a:ea typeface="Malgun Gothic"/>
                        <a:cs typeface="Malgun Gothic"/>
                        <a:sym typeface="Malgun Gothic"/>
                      </a:endParaRPr>
                    </a:p>
                  </a:txBody>
                  <a:tcPr marT="91425" marB="91425" marR="91425" marL="91425" anchor="ctr">
                    <a:lnT cap="flat" cmpd="sng" w="9525">
                      <a:solidFill>
                        <a:srgbClr val="B7B7B7"/>
                      </a:solidFill>
                      <a:prstDash val="solid"/>
                      <a:round/>
                      <a:headEnd len="sm" w="sm" type="none"/>
                      <a:tailEnd len="sm" w="sm" type="none"/>
                    </a:lnT>
                  </a:tcPr>
                </a:tc>
                <a:tc>
                  <a:txBody>
                    <a:bodyPr/>
                    <a:lstStyle/>
                    <a:p>
                      <a:pPr indent="0" lvl="0" marL="0" rtl="0" algn="l">
                        <a:lnSpc>
                          <a:spcPct val="115000"/>
                        </a:lnSpc>
                        <a:spcBef>
                          <a:spcPts val="0"/>
                        </a:spcBef>
                        <a:spcAft>
                          <a:spcPts val="0"/>
                        </a:spcAft>
                        <a:buNone/>
                      </a:pPr>
                      <a:r>
                        <a:rPr lang="ko" sz="1000">
                          <a:latin typeface="Malgun Gothic"/>
                          <a:ea typeface="Malgun Gothic"/>
                          <a:cs typeface="Malgun Gothic"/>
                          <a:sym typeface="Malgun Gothic"/>
                        </a:rPr>
                        <a:t>작동 전압: 3.6~6.0 V</a:t>
                      </a:r>
                      <a:endParaRPr sz="1000">
                        <a:latin typeface="Malgun Gothic"/>
                        <a:ea typeface="Malgun Gothic"/>
                        <a:cs typeface="Malgun Gothic"/>
                        <a:sym typeface="Malgun Gothic"/>
                      </a:endParaRPr>
                    </a:p>
                    <a:p>
                      <a:pPr indent="0" lvl="0" marL="0" rtl="0" algn="l">
                        <a:lnSpc>
                          <a:spcPct val="115000"/>
                        </a:lnSpc>
                        <a:spcBef>
                          <a:spcPts val="0"/>
                        </a:spcBef>
                        <a:spcAft>
                          <a:spcPts val="0"/>
                        </a:spcAft>
                        <a:buNone/>
                      </a:pPr>
                      <a:r>
                        <a:rPr lang="ko" sz="1000">
                          <a:latin typeface="Malgun Gothic"/>
                          <a:ea typeface="Malgun Gothic"/>
                          <a:cs typeface="Malgun Gothic"/>
                          <a:sym typeface="Malgun Gothic"/>
                        </a:rPr>
                        <a:t>작동 전류: 120 mA</a:t>
                      </a:r>
                      <a:endParaRPr sz="1000">
                        <a:latin typeface="Malgun Gothic"/>
                        <a:ea typeface="Malgun Gothic"/>
                        <a:cs typeface="Malgun Gothic"/>
                        <a:sym typeface="Malgun Gothic"/>
                      </a:endParaRPr>
                    </a:p>
                    <a:p>
                      <a:pPr indent="0" lvl="0" marL="0" rtl="0" algn="l">
                        <a:lnSpc>
                          <a:spcPct val="115000"/>
                        </a:lnSpc>
                        <a:spcBef>
                          <a:spcPts val="0"/>
                        </a:spcBef>
                        <a:spcAft>
                          <a:spcPts val="0"/>
                        </a:spcAft>
                        <a:buNone/>
                      </a:pPr>
                      <a:r>
                        <a:rPr lang="ko" sz="1000">
                          <a:latin typeface="Malgun Gothic"/>
                          <a:ea typeface="Malgun Gothic"/>
                          <a:cs typeface="Malgun Gothic"/>
                          <a:sym typeface="Malgun Gothic"/>
                        </a:rPr>
                        <a:t>인터페이스: UART </a:t>
                      </a:r>
                      <a:endParaRPr sz="1000">
                        <a:latin typeface="Malgun Gothic"/>
                        <a:ea typeface="Malgun Gothic"/>
                        <a:cs typeface="Malgun Gothic"/>
                        <a:sym typeface="Malgun Gothic"/>
                      </a:endParaRPr>
                    </a:p>
                    <a:p>
                      <a:pPr indent="0" lvl="0" marL="0" rtl="0" algn="l">
                        <a:lnSpc>
                          <a:spcPct val="115000"/>
                        </a:lnSpc>
                        <a:spcBef>
                          <a:spcPts val="0"/>
                        </a:spcBef>
                        <a:spcAft>
                          <a:spcPts val="0"/>
                        </a:spcAft>
                        <a:buNone/>
                      </a:pPr>
                      <a:r>
                        <a:rPr lang="ko" sz="1000">
                          <a:latin typeface="Malgun Gothic"/>
                          <a:ea typeface="Malgun Gothic"/>
                          <a:cs typeface="Malgun Gothic"/>
                          <a:sym typeface="Malgun Gothic"/>
                        </a:rPr>
                        <a:t>(TTL logical level)</a:t>
                      </a:r>
                      <a:endParaRPr sz="1000">
                        <a:latin typeface="Malgun Gothic"/>
                        <a:ea typeface="Malgun Gothic"/>
                        <a:cs typeface="Malgun Gothic"/>
                        <a:sym typeface="Malgun Gothic"/>
                      </a:endParaRPr>
                    </a:p>
                    <a:p>
                      <a:pPr indent="0" lvl="0" marL="0" rtl="0" algn="l">
                        <a:lnSpc>
                          <a:spcPct val="115000"/>
                        </a:lnSpc>
                        <a:spcBef>
                          <a:spcPts val="0"/>
                        </a:spcBef>
                        <a:spcAft>
                          <a:spcPts val="0"/>
                        </a:spcAft>
                        <a:buNone/>
                      </a:pPr>
                      <a:r>
                        <a:t/>
                      </a:r>
                      <a:endParaRPr sz="1000">
                        <a:latin typeface="Malgun Gothic"/>
                        <a:ea typeface="Malgun Gothic"/>
                        <a:cs typeface="Malgun Gothic"/>
                        <a:sym typeface="Malgun Gothic"/>
                      </a:endParaRPr>
                    </a:p>
                  </a:txBody>
                  <a:tcPr marT="91425" marB="91425" marR="91425" marL="91425" anchor="ctr">
                    <a:lnT cap="flat" cmpd="sng" w="9525">
                      <a:solidFill>
                        <a:srgbClr val="B7B7B7"/>
                      </a:solidFill>
                      <a:prstDash val="solid"/>
                      <a:round/>
                      <a:headEnd len="sm" w="sm" type="none"/>
                      <a:tailEnd len="sm" w="sm" type="none"/>
                    </a:lnT>
                  </a:tcPr>
                </a:tc>
              </a:tr>
              <a:tr h="942400">
                <a:tc vMerge="1"/>
                <a:tc>
                  <a:txBody>
                    <a:bodyPr/>
                    <a:lstStyle/>
                    <a:p>
                      <a:pPr indent="0" lvl="0" marL="0" rtl="0" algn="l">
                        <a:lnSpc>
                          <a:spcPct val="115000"/>
                        </a:lnSpc>
                        <a:spcBef>
                          <a:spcPts val="0"/>
                        </a:spcBef>
                        <a:spcAft>
                          <a:spcPts val="0"/>
                        </a:spcAft>
                        <a:buNone/>
                      </a:pPr>
                      <a:r>
                        <a:rPr lang="ko" sz="1000">
                          <a:latin typeface="Malgun Gothic"/>
                          <a:ea typeface="Malgun Gothic"/>
                          <a:cs typeface="Malgun Gothic"/>
                          <a:sym typeface="Malgun Gothic"/>
                        </a:rPr>
                        <a:t>BH1750 광 센서</a:t>
                      </a:r>
                      <a:endParaRPr sz="1000">
                        <a:latin typeface="Malgun Gothic"/>
                        <a:ea typeface="Malgun Gothic"/>
                        <a:cs typeface="Malgun Gothic"/>
                        <a:sym typeface="Malgun Gothic"/>
                      </a:endParaRPr>
                    </a:p>
                  </a:txBody>
                  <a:tcPr marT="91425" marB="91425" marR="91425" marL="91425" anchor="ctr"/>
                </a:tc>
                <a:tc>
                  <a:txBody>
                    <a:bodyPr/>
                    <a:lstStyle/>
                    <a:p>
                      <a:pPr indent="0" lvl="0" marL="0" rtl="0" algn="l">
                        <a:lnSpc>
                          <a:spcPct val="115000"/>
                        </a:lnSpc>
                        <a:spcBef>
                          <a:spcPts val="0"/>
                        </a:spcBef>
                        <a:spcAft>
                          <a:spcPts val="0"/>
                        </a:spcAft>
                        <a:buNone/>
                      </a:pPr>
                      <a:r>
                        <a:rPr lang="ko" sz="1000">
                          <a:latin typeface="Malgun Gothic"/>
                          <a:ea typeface="Malgun Gothic"/>
                          <a:cs typeface="Malgun Gothic"/>
                          <a:sym typeface="Malgun Gothic"/>
                        </a:rPr>
                        <a:t>빛의 밝기</a:t>
                      </a:r>
                      <a:endParaRPr sz="1000">
                        <a:latin typeface="Malgun Gothic"/>
                        <a:ea typeface="Malgun Gothic"/>
                        <a:cs typeface="Malgun Gothic"/>
                        <a:sym typeface="Malgun Gothic"/>
                      </a:endParaRPr>
                    </a:p>
                  </a:txBody>
                  <a:tcPr marT="91425" marB="91425" marR="91425" marL="91425" anchor="ctr"/>
                </a:tc>
                <a:tc>
                  <a:txBody>
                    <a:bodyPr/>
                    <a:lstStyle/>
                    <a:p>
                      <a:pPr indent="0" lvl="0" marL="0" rtl="0" algn="l">
                        <a:lnSpc>
                          <a:spcPct val="115000"/>
                        </a:lnSpc>
                        <a:spcBef>
                          <a:spcPts val="0"/>
                        </a:spcBef>
                        <a:spcAft>
                          <a:spcPts val="0"/>
                        </a:spcAft>
                        <a:buNone/>
                      </a:pPr>
                      <a:r>
                        <a:rPr lang="ko" sz="1000">
                          <a:latin typeface="Malgun Gothic"/>
                          <a:ea typeface="Malgun Gothic"/>
                          <a:cs typeface="Malgun Gothic"/>
                          <a:sym typeface="Malgun Gothic"/>
                        </a:rPr>
                        <a:t>저항값</a:t>
                      </a:r>
                      <a:endParaRPr sz="1000">
                        <a:latin typeface="Malgun Gothic"/>
                        <a:ea typeface="Malgun Gothic"/>
                        <a:cs typeface="Malgun Gothic"/>
                        <a:sym typeface="Malgun Gothic"/>
                      </a:endParaRPr>
                    </a:p>
                  </a:txBody>
                  <a:tcPr marT="91425" marB="91425" marR="91425" marL="91425" anchor="ctr"/>
                </a:tc>
                <a:tc>
                  <a:txBody>
                    <a:bodyPr/>
                    <a:lstStyle/>
                    <a:p>
                      <a:pPr indent="0" lvl="0" marL="0" rtl="0" algn="l">
                        <a:lnSpc>
                          <a:spcPct val="115000"/>
                        </a:lnSpc>
                        <a:spcBef>
                          <a:spcPts val="0"/>
                        </a:spcBef>
                        <a:spcAft>
                          <a:spcPts val="0"/>
                        </a:spcAft>
                        <a:buNone/>
                      </a:pPr>
                      <a:r>
                        <a:rPr lang="ko" sz="1000">
                          <a:latin typeface="Malgun Gothic"/>
                          <a:ea typeface="Malgun Gothic"/>
                          <a:cs typeface="Malgun Gothic"/>
                          <a:sym typeface="Malgun Gothic"/>
                        </a:rPr>
                        <a:t>작동 전압: 3.0~5.0 V</a:t>
                      </a:r>
                      <a:endParaRPr sz="1000">
                        <a:latin typeface="Malgun Gothic"/>
                        <a:ea typeface="Malgun Gothic"/>
                        <a:cs typeface="Malgun Gothic"/>
                        <a:sym typeface="Malgun Gothic"/>
                      </a:endParaRPr>
                    </a:p>
                    <a:p>
                      <a:pPr indent="0" lvl="0" marL="0" rtl="0" algn="l">
                        <a:lnSpc>
                          <a:spcPct val="115000"/>
                        </a:lnSpc>
                        <a:spcBef>
                          <a:spcPts val="0"/>
                        </a:spcBef>
                        <a:spcAft>
                          <a:spcPts val="0"/>
                        </a:spcAft>
                        <a:buNone/>
                      </a:pPr>
                      <a:r>
                        <a:rPr lang="ko" sz="1000">
                          <a:latin typeface="Malgun Gothic"/>
                          <a:ea typeface="Malgun Gothic"/>
                          <a:cs typeface="Malgun Gothic"/>
                          <a:sym typeface="Malgun Gothic"/>
                        </a:rPr>
                        <a:t>분행능: 16bit</a:t>
                      </a:r>
                      <a:endParaRPr sz="1000">
                        <a:latin typeface="Malgun Gothic"/>
                        <a:ea typeface="Malgun Gothic"/>
                        <a:cs typeface="Malgun Gothic"/>
                        <a:sym typeface="Malgun Gothic"/>
                      </a:endParaRPr>
                    </a:p>
                    <a:p>
                      <a:pPr indent="0" lvl="0" marL="0" rtl="0" algn="l">
                        <a:lnSpc>
                          <a:spcPct val="115000"/>
                        </a:lnSpc>
                        <a:spcBef>
                          <a:spcPts val="0"/>
                        </a:spcBef>
                        <a:spcAft>
                          <a:spcPts val="0"/>
                        </a:spcAft>
                        <a:buNone/>
                      </a:pPr>
                      <a:r>
                        <a:rPr lang="ko" sz="1000">
                          <a:latin typeface="Malgun Gothic"/>
                          <a:ea typeface="Malgun Gothic"/>
                          <a:cs typeface="Malgun Gothic"/>
                          <a:sym typeface="Malgun Gothic"/>
                        </a:rPr>
                        <a:t>통신: i2C 통신 사용</a:t>
                      </a:r>
                      <a:endParaRPr sz="1000">
                        <a:latin typeface="Malgun Gothic"/>
                        <a:ea typeface="Malgun Gothic"/>
                        <a:cs typeface="Malgun Gothic"/>
                        <a:sym typeface="Malgun Gothic"/>
                      </a:endParaRPr>
                    </a:p>
                    <a:p>
                      <a:pPr indent="0" lvl="0" marL="0" rtl="0" algn="l">
                        <a:lnSpc>
                          <a:spcPct val="115000"/>
                        </a:lnSpc>
                        <a:spcBef>
                          <a:spcPts val="0"/>
                        </a:spcBef>
                        <a:spcAft>
                          <a:spcPts val="0"/>
                        </a:spcAft>
                        <a:buNone/>
                      </a:pPr>
                      <a:r>
                        <a:t/>
                      </a:r>
                      <a:endParaRPr sz="1000">
                        <a:latin typeface="Malgun Gothic"/>
                        <a:ea typeface="Malgun Gothic"/>
                        <a:cs typeface="Malgun Gothic"/>
                        <a:sym typeface="Malgun Gothic"/>
                      </a:endParaRPr>
                    </a:p>
                  </a:txBody>
                  <a:tcPr marT="91425" marB="91425" marR="91425" marL="91425" anchor="ctr"/>
                </a:tc>
              </a:tr>
              <a:tr h="1123650">
                <a:tc vMerge="1"/>
                <a:tc>
                  <a:txBody>
                    <a:bodyPr/>
                    <a:lstStyle/>
                    <a:p>
                      <a:pPr indent="0" lvl="0" marL="0" rtl="0" algn="l">
                        <a:lnSpc>
                          <a:spcPct val="115000"/>
                        </a:lnSpc>
                        <a:spcBef>
                          <a:spcPts val="0"/>
                        </a:spcBef>
                        <a:spcAft>
                          <a:spcPts val="0"/>
                        </a:spcAft>
                        <a:buNone/>
                      </a:pPr>
                      <a:r>
                        <a:rPr lang="ko" sz="1000">
                          <a:latin typeface="Malgun Gothic"/>
                          <a:ea typeface="Malgun Gothic"/>
                          <a:cs typeface="Malgun Gothic"/>
                          <a:sym typeface="Malgun Gothic"/>
                        </a:rPr>
                        <a:t>HC-SR04 초음파 센서</a:t>
                      </a:r>
                      <a:endParaRPr sz="1000">
                        <a:latin typeface="Malgun Gothic"/>
                        <a:ea typeface="Malgun Gothic"/>
                        <a:cs typeface="Malgun Gothic"/>
                        <a:sym typeface="Malgun Gothic"/>
                      </a:endParaRPr>
                    </a:p>
                  </a:txBody>
                  <a:tcPr marT="91425" marB="91425" marR="91425" marL="91425" anchor="ctr"/>
                </a:tc>
                <a:tc>
                  <a:txBody>
                    <a:bodyPr/>
                    <a:lstStyle/>
                    <a:p>
                      <a:pPr indent="0" lvl="0" marL="0" rtl="0" algn="l">
                        <a:lnSpc>
                          <a:spcPct val="115000"/>
                        </a:lnSpc>
                        <a:spcBef>
                          <a:spcPts val="0"/>
                        </a:spcBef>
                        <a:spcAft>
                          <a:spcPts val="0"/>
                        </a:spcAft>
                        <a:buNone/>
                      </a:pPr>
                      <a:r>
                        <a:rPr lang="ko" sz="1000">
                          <a:latin typeface="Malgun Gothic"/>
                          <a:ea typeface="Malgun Gothic"/>
                          <a:cs typeface="Malgun Gothic"/>
                          <a:sym typeface="Malgun Gothic"/>
                        </a:rPr>
                        <a:t>40kHz 펄스 신호</a:t>
                      </a:r>
                      <a:endParaRPr sz="1000">
                        <a:latin typeface="Malgun Gothic"/>
                        <a:ea typeface="Malgun Gothic"/>
                        <a:cs typeface="Malgun Gothic"/>
                        <a:sym typeface="Malgun Gothic"/>
                      </a:endParaRPr>
                    </a:p>
                  </a:txBody>
                  <a:tcPr marT="91425" marB="91425" marR="91425" marL="91425" anchor="ctr"/>
                </a:tc>
                <a:tc>
                  <a:txBody>
                    <a:bodyPr/>
                    <a:lstStyle/>
                    <a:p>
                      <a:pPr indent="0" lvl="0" marL="0" rtl="0" algn="l">
                        <a:lnSpc>
                          <a:spcPct val="115000"/>
                        </a:lnSpc>
                        <a:spcBef>
                          <a:spcPts val="0"/>
                        </a:spcBef>
                        <a:spcAft>
                          <a:spcPts val="0"/>
                        </a:spcAft>
                        <a:buNone/>
                      </a:pPr>
                      <a:r>
                        <a:rPr lang="ko" sz="1000">
                          <a:latin typeface="Malgun Gothic"/>
                          <a:ea typeface="Malgun Gothic"/>
                          <a:cs typeface="Malgun Gothic"/>
                          <a:sym typeface="Malgun Gothic"/>
                        </a:rPr>
                        <a:t>거리 계산</a:t>
                      </a:r>
                      <a:endParaRPr sz="1000">
                        <a:latin typeface="Malgun Gothic"/>
                        <a:ea typeface="Malgun Gothic"/>
                        <a:cs typeface="Malgun Gothic"/>
                        <a:sym typeface="Malgun Gothic"/>
                      </a:endParaRPr>
                    </a:p>
                  </a:txBody>
                  <a:tcPr marT="91425" marB="91425" marR="91425" marL="91425" anchor="ctr"/>
                </a:tc>
                <a:tc>
                  <a:txBody>
                    <a:bodyPr/>
                    <a:lstStyle/>
                    <a:p>
                      <a:pPr indent="0" lvl="0" marL="0" rtl="0" algn="l">
                        <a:lnSpc>
                          <a:spcPct val="115000"/>
                        </a:lnSpc>
                        <a:spcBef>
                          <a:spcPts val="0"/>
                        </a:spcBef>
                        <a:spcAft>
                          <a:spcPts val="0"/>
                        </a:spcAft>
                        <a:buNone/>
                      </a:pPr>
                      <a:r>
                        <a:rPr lang="ko" sz="1000">
                          <a:latin typeface="Malgun Gothic"/>
                          <a:ea typeface="Malgun Gothic"/>
                          <a:cs typeface="Malgun Gothic"/>
                          <a:sym typeface="Malgun Gothic"/>
                        </a:rPr>
                        <a:t>작동 전압: 3.0~5.0 V</a:t>
                      </a:r>
                      <a:endParaRPr sz="1000">
                        <a:latin typeface="Malgun Gothic"/>
                        <a:ea typeface="Malgun Gothic"/>
                        <a:cs typeface="Malgun Gothic"/>
                        <a:sym typeface="Malgun Gothic"/>
                      </a:endParaRPr>
                    </a:p>
                    <a:p>
                      <a:pPr indent="0" lvl="0" marL="0" rtl="0" algn="l">
                        <a:lnSpc>
                          <a:spcPct val="115000"/>
                        </a:lnSpc>
                        <a:spcBef>
                          <a:spcPts val="0"/>
                        </a:spcBef>
                        <a:spcAft>
                          <a:spcPts val="0"/>
                        </a:spcAft>
                        <a:buNone/>
                      </a:pPr>
                      <a:r>
                        <a:rPr lang="ko" sz="1000">
                          <a:latin typeface="Malgun Gothic"/>
                          <a:ea typeface="Malgun Gothic"/>
                          <a:cs typeface="Malgun Gothic"/>
                          <a:sym typeface="Malgun Gothic"/>
                        </a:rPr>
                        <a:t>측정 범위: 2~450cm (5V 기준), 2~400cm (3.3V 기준)</a:t>
                      </a:r>
                      <a:endParaRPr sz="1000">
                        <a:latin typeface="Malgun Gothic"/>
                        <a:ea typeface="Malgun Gothic"/>
                        <a:cs typeface="Malgun Gothic"/>
                        <a:sym typeface="Malgun Gothic"/>
                      </a:endParaRPr>
                    </a:p>
                    <a:p>
                      <a:pPr indent="0" lvl="0" marL="0" rtl="0" algn="l">
                        <a:lnSpc>
                          <a:spcPct val="115000"/>
                        </a:lnSpc>
                        <a:spcBef>
                          <a:spcPts val="0"/>
                        </a:spcBef>
                        <a:spcAft>
                          <a:spcPts val="0"/>
                        </a:spcAft>
                        <a:buNone/>
                      </a:pPr>
                      <a:r>
                        <a:t/>
                      </a:r>
                      <a:endParaRPr sz="1000">
                        <a:latin typeface="Malgun Gothic"/>
                        <a:ea typeface="Malgun Gothic"/>
                        <a:cs typeface="Malgun Gothic"/>
                        <a:sym typeface="Malgun Gothic"/>
                      </a:endParaRPr>
                    </a:p>
                  </a:txBody>
                  <a:tcPr marT="91425" marB="91425" marR="91425" marL="91425" anchor="ctr"/>
                </a:tc>
              </a:tr>
            </a:tbl>
          </a:graphicData>
        </a:graphic>
      </p:graphicFrame>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oral">
  <a:themeElements>
    <a:clrScheme name="Coral">
      <a:dk1>
        <a:srgbClr val="F55E61"/>
      </a:dk1>
      <a:lt1>
        <a:srgbClr val="FFFFFF"/>
      </a:lt1>
      <a:dk2>
        <a:srgbClr val="5E696C"/>
      </a:dk2>
      <a:lt2>
        <a:srgbClr val="BFC7CA"/>
      </a:lt2>
      <a:accent1>
        <a:srgbClr val="1E2D31"/>
      </a:accent1>
      <a:accent2>
        <a:srgbClr val="273C42"/>
      </a:accent2>
      <a:accent3>
        <a:srgbClr val="83D061"/>
      </a:accent3>
      <a:accent4>
        <a:srgbClr val="F6CD4C"/>
      </a:accent4>
      <a:accent5>
        <a:srgbClr val="AF4345"/>
      </a:accent5>
      <a:accent6>
        <a:srgbClr val="F58F8F"/>
      </a:accent6>
      <a:hlink>
        <a:srgbClr val="AF4345"/>
      </a:hlink>
      <a:folHlink>
        <a:srgbClr val="AF434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